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Default Extension="mp4" ContentType="video/mp4"/>
  <Default Extension="mp3" ContentType="audio/mpeg"/>
</Types>
</file>

<file path=_rels/.rels>&#65279;<?xml version="1.0" encoding="utf-8"?><Relationships xmlns="http://schemas.openxmlformats.org/package/2006/relationships"><Relationship Type="http://schemas.openxmlformats.org/package/2006/relationships/metadata/core-properties" Target="/docProps/core.xml" Id="Rd1d9a28f17bb44ed" /><Relationship Type="http://schemas.openxmlformats.org/officeDocument/2006/relationships/extended-properties" Target="/docProps/app.xml" Id="R390f45c820744d28" /><Relationship Type="http://schemas.openxmlformats.org/officeDocument/2006/relationships/officeDocument" Target="/ppt/presentation.xml" Id="R99aee57289ab466c" /></Relationships>
</file>

<file path=ppt/presentation.xml><?xml version="1.0" encoding="utf-8"?>
<p:presentation xmlns:p="http://schemas.openxmlformats.org/presentationml/2006/main">
  <p:sldMasterIdLst>
    <p:sldMasterId xmlns:r="http://schemas.openxmlformats.org/officeDocument/2006/relationships" id="2147483648" r:id="R4eff1ca9a8ea4a87"/>
  </p:sldMasterIdLst>
  <p:notesMasterIdLst>
    <p:notesMasterId xmlns:r="http://schemas.openxmlformats.org/officeDocument/2006/relationships" r:id="R6e48c9bd5647429d"/>
  </p:notesMasterIdLst>
  <p:sldIdLst>
    <p:sldId xmlns:r="http://schemas.openxmlformats.org/officeDocument/2006/relationships" id="256" r:id="R2f81f16ea05f4c80"/>
    <p:sldId xmlns:r="http://schemas.openxmlformats.org/officeDocument/2006/relationships" id="257" r:id="R4cdbe29d14e64aad"/>
    <p:sldId xmlns:r="http://schemas.openxmlformats.org/officeDocument/2006/relationships" id="258" r:id="Rfb44e5ba9fc14ceb"/>
    <p:sldId xmlns:r="http://schemas.openxmlformats.org/officeDocument/2006/relationships" id="259" r:id="Rd2b220d2629142a9"/>
    <p:sldId xmlns:r="http://schemas.openxmlformats.org/officeDocument/2006/relationships" id="260" r:id="R13621dd683ec4d99"/>
    <p:sldId xmlns:r="http://schemas.openxmlformats.org/officeDocument/2006/relationships" id="261" r:id="Rddd5b322e289400e"/>
    <p:sldId xmlns:r="http://schemas.openxmlformats.org/officeDocument/2006/relationships" id="262" r:id="Ra7f46ac59e034687"/>
    <p:sldId xmlns:r="http://schemas.openxmlformats.org/officeDocument/2006/relationships" id="263" r:id="Rc5d84a691a4f4421"/>
    <p:sldId xmlns:r="http://schemas.openxmlformats.org/officeDocument/2006/relationships" id="264" r:id="R6f4f7a9ada124d53"/>
    <p:sldId xmlns:r="http://schemas.openxmlformats.org/officeDocument/2006/relationships" id="265" r:id="Rc4098fa01c274f0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4849f7137de4e1a" /><Relationship Type="http://schemas.openxmlformats.org/officeDocument/2006/relationships/slideMaster" Target="/ppt/slideMasters/slideMaster1.xml" Id="R4eff1ca9a8ea4a87" /><Relationship Type="http://schemas.openxmlformats.org/officeDocument/2006/relationships/notesMaster" Target="/ppt/notesMasters/notesMaster1.xml" Id="R6e48c9bd5647429d" /><Relationship Type="http://schemas.openxmlformats.org/officeDocument/2006/relationships/presProps" Target="/ppt/presProps.xml" Id="Red167315b79d4b09" /><Relationship Type="http://schemas.openxmlformats.org/officeDocument/2006/relationships/tableStyles" Target="/ppt/tableStyles.xml" Id="R06410d19f03d4633" /><Relationship Type="http://schemas.openxmlformats.org/officeDocument/2006/relationships/slide" Target="/ppt/slides/slide1.xml" Id="R2f81f16ea05f4c80" /><Relationship Type="http://schemas.openxmlformats.org/officeDocument/2006/relationships/slide" Target="/ppt/slides/slide2.xml" Id="R4cdbe29d14e64aad" /><Relationship Type="http://schemas.openxmlformats.org/officeDocument/2006/relationships/slide" Target="/ppt/slides/slide3.xml" Id="Rfb44e5ba9fc14ceb" /><Relationship Type="http://schemas.openxmlformats.org/officeDocument/2006/relationships/slide" Target="/ppt/slides/slide4.xml" Id="Rd2b220d2629142a9" /><Relationship Type="http://schemas.openxmlformats.org/officeDocument/2006/relationships/slide" Target="/ppt/slides/slide5.xml" Id="R13621dd683ec4d99" /><Relationship Type="http://schemas.openxmlformats.org/officeDocument/2006/relationships/slide" Target="/ppt/slides/slide6.xml" Id="Rddd5b322e289400e" /><Relationship Type="http://schemas.openxmlformats.org/officeDocument/2006/relationships/slide" Target="/ppt/slides/slide7.xml" Id="Ra7f46ac59e034687" /><Relationship Type="http://schemas.openxmlformats.org/officeDocument/2006/relationships/slide" Target="/ppt/slides/slide8.xml" Id="Rc5d84a691a4f4421" /><Relationship Type="http://schemas.openxmlformats.org/officeDocument/2006/relationships/slide" Target="/ppt/slides/slide9.xml" Id="R6f4f7a9ada124d53" /><Relationship Type="http://schemas.openxmlformats.org/officeDocument/2006/relationships/slide" Target="/ppt/slides/slide10.xml" Id="Rc4098fa01c274f0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d4a0463593745c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e2c6ee434904224" /><Relationship Type="http://schemas.openxmlformats.org/officeDocument/2006/relationships/notesMaster" Target="/ppt/notesMasters/notesMaster1.xml" Id="Rd27e28a29db34fea" /></Relationships>
</file>

<file path=ppt/notesSlides/_rels/notesSlide2.xml.rels>&#65279;<?xml version="1.0" encoding="utf-8"?><Relationships xmlns="http://schemas.openxmlformats.org/package/2006/relationships"><Relationship Type="http://schemas.openxmlformats.org/officeDocument/2006/relationships/slide" Target="/ppt/slides/slide2.xml" Id="Rae9ca3ac2afe488d" /><Relationship Type="http://schemas.openxmlformats.org/officeDocument/2006/relationships/notesMaster" Target="/ppt/notesMasters/notesMaster1.xml" Id="R43faf428cfa54ac7" /></Relationships>
</file>

<file path=ppt/notesSlides/_rels/notesSlide3.xml.rels>&#65279;<?xml version="1.0" encoding="utf-8"?><Relationships xmlns="http://schemas.openxmlformats.org/package/2006/relationships"><Relationship Type="http://schemas.openxmlformats.org/officeDocument/2006/relationships/slide" Target="/ppt/slides/slide3.xml" Id="R1dc21e17e47f494a" /><Relationship Type="http://schemas.openxmlformats.org/officeDocument/2006/relationships/notesMaster" Target="/ppt/notesMasters/notesMaster1.xml" Id="R8b9c98ea09b24734" /></Relationships>
</file>

<file path=ppt/notesSlides/_rels/notesSlide4.xml.rels>&#65279;<?xml version="1.0" encoding="utf-8"?><Relationships xmlns="http://schemas.openxmlformats.org/package/2006/relationships"><Relationship Type="http://schemas.openxmlformats.org/officeDocument/2006/relationships/slide" Target="/ppt/slides/slide4.xml" Id="Rb94f4e865a5b43a4" /><Relationship Type="http://schemas.openxmlformats.org/officeDocument/2006/relationships/notesMaster" Target="/ppt/notesMasters/notesMaster1.xml" Id="Reba4830abb634ebc" /></Relationships>
</file>

<file path=ppt/notesSlides/_rels/notesSlide5.xml.rels>&#65279;<?xml version="1.0" encoding="utf-8"?><Relationships xmlns="http://schemas.openxmlformats.org/package/2006/relationships"><Relationship Type="http://schemas.openxmlformats.org/officeDocument/2006/relationships/slide" Target="/ppt/slides/slide5.xml" Id="R821f5da4d10e4972" /><Relationship Type="http://schemas.openxmlformats.org/officeDocument/2006/relationships/notesMaster" Target="/ppt/notesMasters/notesMaster1.xml" Id="R6ae5515875554c10" /></Relationships>
</file>

<file path=ppt/notesSlides/_rels/notesSlide6.xml.rels>&#65279;<?xml version="1.0" encoding="utf-8"?><Relationships xmlns="http://schemas.openxmlformats.org/package/2006/relationships"><Relationship Type="http://schemas.openxmlformats.org/officeDocument/2006/relationships/slide" Target="/ppt/slides/slide6.xml" Id="Rf9ec39d061e64754" /><Relationship Type="http://schemas.openxmlformats.org/officeDocument/2006/relationships/notesMaster" Target="/ppt/notesMasters/notesMaster1.xml" Id="R90e1388acf554937" /></Relationships>
</file>

<file path=ppt/notesSlides/_rels/notesSlide7.xml.rels>&#65279;<?xml version="1.0" encoding="utf-8"?><Relationships xmlns="http://schemas.openxmlformats.org/package/2006/relationships"><Relationship Type="http://schemas.openxmlformats.org/officeDocument/2006/relationships/slide" Target="/ppt/slides/slide7.xml" Id="Re1807aab4e7b422d" /><Relationship Type="http://schemas.openxmlformats.org/officeDocument/2006/relationships/notesMaster" Target="/ppt/notesMasters/notesMaster1.xml" Id="R5ca10e86a0374bdc" /></Relationships>
</file>

<file path=ppt/notesSlides/_rels/notesSlide8.xml.rels>&#65279;<?xml version="1.0" encoding="utf-8"?><Relationships xmlns="http://schemas.openxmlformats.org/package/2006/relationships"><Relationship Type="http://schemas.openxmlformats.org/officeDocument/2006/relationships/slide" Target="/ppt/slides/slide8.xml" Id="Rbc65a3c7285d43ba" /><Relationship Type="http://schemas.openxmlformats.org/officeDocument/2006/relationships/notesMaster" Target="/ppt/notesMasters/notesMaster1.xml" Id="R09f2532315994e05" /></Relationships>
</file>

<file path=ppt/notesSlides/_rels/notesSlide9.xml.rels>&#65279;<?xml version="1.0" encoding="utf-8"?><Relationships xmlns="http://schemas.openxmlformats.org/package/2006/relationships"><Relationship Type="http://schemas.openxmlformats.org/officeDocument/2006/relationships/slide" Target="/ppt/slides/slide9.xml" Id="Re8ed9ed3203f48b2" /><Relationship Type="http://schemas.openxmlformats.org/officeDocument/2006/relationships/notesMaster" Target="/ppt/notesMasters/notesMaster1.xml" Id="Rc7899a8528c645a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353acd2e4da43d8" /><Relationship Type="http://schemas.openxmlformats.org/officeDocument/2006/relationships/notesMaster" Target="/ppt/notesMasters/notesMaster1.xml" Id="R725d348fa789446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Hi, I'm Emma, and this is Beauty by Tink. You opened your business to do something you love. Then somehow you also became the website person, the video editor, and the person asking, 'Wait, did we post this week?' I help beauty and fashion businesses bring it all together: a beautiful website, engaging videos, social content, and newsletters. You bring the talent. I'll help people see it.</a:t>
            </a:r>
          </a:p>
          <a:p xmlns:a="http://schemas.openxmlformats.org/drawingml/2006/main">
            <a:r>
              <a:t/>
            </a:r>
          </a:p>
          <a:p xmlns:a="http://schemas.openxmlformats.org/drawingml/2006/main">
            <a:r>
              <a:t>Visuals: Beauty by Tink website assets. Emma presenter: existing private HeyGen avatar, with approved Emma narration. Decorative silk background generated for this presentation.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I'm building Tink here in Phoenix because I believe a small business can have a big personality, and its marketing should let that personality breathe. Your customers feel the care when they sit in your chair, walk into your shop, or meet you for the first time. I want them to feel a little of that before they arrive. That's where a good introduction can make a real difference.</a:t>
            </a:r>
          </a:p>
          <a:p xmlns:a="http://schemas.openxmlformats.org/drawingml/2006/main">
            <a:r>
              <a:t/>
            </a:r>
          </a:p>
          <a:p xmlns:a="http://schemas.openxmlformats.org/drawingml/2006/main">
            <a:r>
              <a:t>Visuals: Beauty by Tink website assets. Emma presenter: existing private HeyGen avatar, with approved Emma narration. Decorative silk background generated for this presentation.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Here's the idea: your website, videos, social posts, and emails should feel like they belong to the same business. Same personality. Same message. A clear next step. A lovely Instagram post loses its magic if the link leads somewhere confusing. I bring the pieces together, so someone can discover you, understand what you offer, and know how to book, shop, or get in touch. Much less digital hide-and-seek.</a:t>
            </a:r>
          </a:p>
          <a:p xmlns:a="http://schemas.openxmlformats.org/drawingml/2006/main">
            <a:r>
              <a:t/>
            </a:r>
          </a:p>
          <a:p xmlns:a="http://schemas.openxmlformats.org/drawingml/2006/main">
            <a:r>
              <a:t>Visuals: Beauty by Tink website assets. Emma presenter: existing private HeyGen avatar, with approved Emma narration. Decorative silk background generated for this presentation.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Let's start with your website. It should show your work beautifully, explain your services, and make the next step easy, especially on a phone. For a salon, that might mean helping someone choose a stylist. For a boutique, it's making the latest collection easy to explore. Beautiful is the starting point. Useful is what turns interest into action. And the booking button should never require a search party.</a:t>
            </a:r>
          </a:p>
          <a:p xmlns:a="http://schemas.openxmlformats.org/drawingml/2006/main">
            <a:r>
              <a:t/>
            </a:r>
          </a:p>
          <a:p xmlns:a="http://schemas.openxmlformats.org/drawingml/2006/main">
            <a:r>
              <a:t>Visuals: Beauty by Tink website assets. Emma presenter: existing private HeyGen avatar, with approved Emma narration. Decorative silk background generated for this presentation.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With video and social content, I help people see what makes your business special: the beautiful detail, the personal touch, the person behind it all. We can introduce a service, tell your story, or create excitement around something new. Your content can be fun and still have a job to do. And no, running a lovely business does not mean you also have to become a full-time ring-light influencer.</a:t>
            </a:r>
          </a:p>
          <a:p xmlns:a="http://schemas.openxmlformats.org/drawingml/2006/main">
            <a:r>
              <a:t/>
            </a:r>
          </a:p>
          <a:p xmlns:a="http://schemas.openxmlformats.org/drawingml/2006/main">
            <a:r>
              <a:t>Visuals: Beauty by Tink website assets. Emma presenter: existing private HeyGen avatar, with approved Emma narration. Decorative silk background generated for this presentation.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newsletter gives you a way to keep the conversation going with people who want to hear from you. Think helpful beauty tips, a new collection, local inspiration, or a lovely reason to come back. It should feel like a welcome note from a business they like. If every email says 'Buy now,' the relationship gets a little one-sided. We give people something worthwhile, then make the invitation clear.</a:t>
            </a:r>
          </a:p>
          <a:p xmlns:a="http://schemas.openxmlformats.org/drawingml/2006/main">
            <a:r>
              <a:t/>
            </a:r>
          </a:p>
          <a:p xmlns:a="http://schemas.openxmlformats.org/drawingml/2006/main">
            <a:r>
              <a:t>Visuals: Beauty by Tink website assets. Emma presenter: existing private HeyGen avatar, with approved Emma narration. Decorative silk background generated for this presentation.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Here's a practical example. Imagine a nail studio with beautiful work and a quieter Tuesday afternoon. We build one clear campaign: a short video that catches attention, social posts that explain the idea, a newsletter for subscribers, and a page that makes booking straightforward. Everything supports the same goal. Our Desert Polish example shows how that could look. It's an illustrative concept, so there are no invented results, just a useful idea made tangible.</a:t>
            </a:r>
          </a:p>
          <a:p xmlns:a="http://schemas.openxmlformats.org/drawingml/2006/main">
            <a:r>
              <a:t/>
            </a:r>
          </a:p>
          <a:p xmlns:a="http://schemas.openxmlformats.org/drawingml/2006/main">
            <a:r>
              <a:t>Visuals: Beauty by Tink website assets. Emma presenter: existing private HeyGen avatar, with approved Emma narration. Decorative silk background generated for this presentation.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And the budget matters. I want this to feel achievable for a small business. You can start with one project or bring the whole package together. We agree the work and the fee before we begin, so you know what you're getting. Your brand and your content stay yours, and we don't take a share of your sales. I want you excited about your marketing, not developing a nervous relationship with the invoice.</a:t>
            </a:r>
          </a:p>
          <a:p xmlns:a="http://schemas.openxmlformats.org/drawingml/2006/main">
            <a:r>
              <a:t/>
            </a:r>
          </a:p>
          <a:p xmlns:a="http://schemas.openxmlformats.org/drawingml/2006/main">
            <a:r>
              <a:t>Visuals: Beauty by Tink website assets. Emma presenter: existing private HeyGen avatar, with approved Emma narration. Decorative silk background generated for this presentation.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Working together starts with a conversation about your business, your customers, and what could use a little help. I'll listen, shape a direction, and give you something to react to. You can tell me what you love and what doesn't feel like you. We refine it together, and you approve the work before it goes public. You don't need marketing jargon. 'A little more me' is a perfectly good creative brief.</a:t>
            </a:r>
          </a:p>
          <a:p xmlns:a="http://schemas.openxmlformats.org/drawingml/2006/main">
            <a:r>
              <a:t/>
            </a:r>
          </a:p>
          <a:p xmlns:a="http://schemas.openxmlformats.org/drawingml/2006/main">
            <a:r>
              <a:t>Visuals: Beauty by Tink website assets. Emma presenter: existing private HeyGen avatar, with approved Emma narration. Decorative silk background generated for this presentation.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 if you're ready for marketing that feels polished, personal, and a lot more like you, come see what we're making at Beauty by Tink. Explore the examples, picture what we could do for your business, and tell me where you'd like to start. Website, video, social, newsletter, or the whole lovely lot. I'm Emma. You keep doing what you do beautifully. Let's help the right people find it.</a:t>
            </a:r>
          </a:p>
          <a:p xmlns:a="http://schemas.openxmlformats.org/drawingml/2006/main">
            <a:r>
              <a:t/>
            </a:r>
          </a:p>
          <a:p xmlns:a="http://schemas.openxmlformats.org/drawingml/2006/main">
            <a:r>
              <a:t>Visuals: Beauty by Tink website assets. Emma presenter: existing private HeyGen avatar, with approved Emma narration. Decorative silk background generated for this presentation.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c5ccad28d6f497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84ce54b5e054a50"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2e3ac6b5a7374e88"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ffa06ab25b3f4dbb"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1014f613a04b48f6"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83a9bdb99eee4dd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9023527A-BA8B-4BA0-B0B1-728A6D5A56AD}"/>
              </a:ext>
            </a:extLst>
          </p:cNvPr>
          <p:cNvSpPr>
            <a:spLocks xmlns:a="http://schemas.openxmlformats.org/drawingml/2006/main" noGrp="1"/>
          </p:cNvSpPr>
          <p:nvPr/>
        </p:nvSpPr>
        <p:spPr>
          <a:xfrm xmlns:a="http://schemas.openxmlformats.org/drawingml/2006/main">
            <a:off x="5791200" y="22098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52F57D1E-F37B-4C8C-9929-9AB22347D675}"/>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Subtitle">
            <a:extLst xmlns:a="http://schemas.openxmlformats.org/drawingml/2006/main">
              <a:ext uri="{FF2B5EF4-FFF2-40B4-BE49-F238E27FC236}">
                <a16:creationId xmlns:a16="http://schemas.microsoft.com/office/drawing/2014/main" id="{E3C01FBD-E071-4694-88D3-40443808DA7A}"/>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3" name="Accent rule">
            <a:extLst xmlns:a="http://schemas.openxmlformats.org/drawingml/2006/main">
              <a:ext uri="{FF2B5EF4-FFF2-40B4-BE49-F238E27FC236}">
                <a16:creationId xmlns:a16="http://schemas.microsoft.com/office/drawing/2014/main" id="{1101D6D5-7896-42F1-92DE-9E89BCCB63E4}"/>
              </a:ext>
            </a:extLst>
          </p:cNvPr>
          <p:cNvSpPr>
            <a:spLocks xmlns:a="http://schemas.openxmlformats.org/drawingml/2006/main" noGrp="1"/>
          </p:cNvSpPr>
          <p:nvPr/>
        </p:nvSpPr>
        <p:spPr>
          <a:xfrm xmlns:a="http://schemas.openxmlformats.org/drawingml/2006/main">
            <a:off x="5791200" y="24765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Section title">
            <a:extLst xmlns:a="http://schemas.openxmlformats.org/drawingml/2006/main">
              <a:ext uri="{FF2B5EF4-FFF2-40B4-BE49-F238E27FC236}">
                <a16:creationId xmlns:a16="http://schemas.microsoft.com/office/drawing/2014/main" id="{08870D72-98E8-460E-A29E-A327FAC0C3D3}"/>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AF3E8AE5-74E2-468C-B2DF-1E17A8E60F2D}"/>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1A325C1C-91C0-489E-A591-0D00BC631DB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Body">
            <a:extLst xmlns:a="http://schemas.openxmlformats.org/drawingml/2006/main">
              <a:ext uri="{FF2B5EF4-FFF2-40B4-BE49-F238E27FC236}">
                <a16:creationId xmlns:a16="http://schemas.microsoft.com/office/drawing/2014/main" id="{AD9727F0-1C97-4205-A087-AC2755E30E38}"/>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5" name="Accent rule">
            <a:extLst xmlns:a="http://schemas.openxmlformats.org/drawingml/2006/main">
              <a:ext uri="{FF2B5EF4-FFF2-40B4-BE49-F238E27FC236}">
                <a16:creationId xmlns:a16="http://schemas.microsoft.com/office/drawing/2014/main" id="{65252708-A2CB-4491-8D5D-0362B6222C83}"/>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A7B7FD8F-4595-42A7-9FE5-110182FE132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Left column">
            <a:extLst xmlns:a="http://schemas.openxmlformats.org/drawingml/2006/main">
              <a:ext uri="{FF2B5EF4-FFF2-40B4-BE49-F238E27FC236}">
                <a16:creationId xmlns:a16="http://schemas.microsoft.com/office/drawing/2014/main" id="{A58E153A-C321-4B29-B6E1-B52762B41C20}"/>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4" name="Right column">
            <a:extLst xmlns:a="http://schemas.openxmlformats.org/drawingml/2006/main">
              <a:ext uri="{FF2B5EF4-FFF2-40B4-BE49-F238E27FC236}">
                <a16:creationId xmlns:a16="http://schemas.microsoft.com/office/drawing/2014/main" id="{DBAF7EFF-0FBB-4FD8-9356-E907A86FE572}"/>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588C4161-BBB2-405F-99A9-DFE3F04A7AD2}"/>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66565311-451A-4D4D-BBEC-54F95015735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Left column">
            <a:extLst xmlns:a="http://schemas.openxmlformats.org/drawingml/2006/main">
              <a:ext uri="{FF2B5EF4-FFF2-40B4-BE49-F238E27FC236}">
                <a16:creationId xmlns:a16="http://schemas.microsoft.com/office/drawing/2014/main" id="{63E5771E-4C07-4CA9-B387-48CCA0A9A10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d33b96f84bc44cd" /><Relationship Type="http://schemas.openxmlformats.org/officeDocument/2006/relationships/slideLayout" Target="/ppt/slideLayouts/slideLayout1.xml" Id="Rbf170f2c49ac441d" /><Relationship Type="http://schemas.openxmlformats.org/officeDocument/2006/relationships/slideLayout" Target="/ppt/slideLayouts/slideLayout2.xml" Id="R7f7242eca8254bc5" /><Relationship Type="http://schemas.openxmlformats.org/officeDocument/2006/relationships/slideLayout" Target="/ppt/slideLayouts/slideLayout3.xml" Id="R8c959898b5b34810" /><Relationship Type="http://schemas.openxmlformats.org/officeDocument/2006/relationships/slideLayout" Target="/ppt/slideLayouts/slideLayout4.xml" Id="Ra005ad0b7351410f" /><Relationship Type="http://schemas.openxmlformats.org/officeDocument/2006/relationships/slideLayout" Target="/ppt/slideLayouts/slideLayout5.xml" Id="Ra0c32dd67fdc465b" /><Relationship Type="http://schemas.openxmlformats.org/officeDocument/2006/relationships/slideLayout" Target="/ppt/slideLayouts/slideLayout6.xml" Id="R7bd91a060ff1427f"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f170f2c49ac441d"/>
    <p:sldLayoutId xmlns:r="http://schemas.openxmlformats.org/officeDocument/2006/relationships" id="2147483650" r:id="R7f7242eca8254bc5"/>
    <p:sldLayoutId xmlns:r="http://schemas.openxmlformats.org/officeDocument/2006/relationships" id="2147483651" r:id="R8c959898b5b34810"/>
    <p:sldLayoutId xmlns:r="http://schemas.openxmlformats.org/officeDocument/2006/relationships" id="2147483652" r:id="Ra005ad0b7351410f"/>
    <p:sldLayoutId xmlns:r="http://schemas.openxmlformats.org/officeDocument/2006/relationships" id="2147483653" r:id="Ra0c32dd67fdc465b"/>
    <p:sldLayoutId xmlns:r="http://schemas.openxmlformats.org/officeDocument/2006/relationships" id="2147483654" r:id="R7bd91a060ff1427f"/>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standalone='yes'?>
<Relationships xmlns="http://schemas.openxmlformats.org/package/2006/relationships"><Relationship Type="http://schemas.openxmlformats.org/officeDocument/2006/relationships/slideLayout" Target="/ppt/slideLayouts/slideLayout6.xml" Id="R3641ddabefd94e4f"/><Relationship Type="http://schemas.openxmlformats.org/officeDocument/2006/relationships/image" Target="/ppt/media/image.png" Id="R12c6c84b6f6f481a"/><Relationship Type="http://schemas.openxmlformats.org/officeDocument/2006/relationships/image" Target="/ppt/media/image.jpeg" Id="Rdbd18520ec9f41fa"/><Relationship Type="http://schemas.openxmlformats.org/officeDocument/2006/relationships/notesSlide" Target="/ppt/notesSlides/notesSlide1.xml" Id="R4e01f0579dc0464e"/><Relationship Id="rIdEmmaPlayback" Type="http://schemas.openxmlformats.org/officeDocument/2006/relationships/video" Target="../media/emma-talk-1.mp4"/><Relationship Id="rIdEmmaMedia" Type="http://schemas.microsoft.com/office/2007/relationships/media" Target="../media/emma-talk-1.mp4"/></Relationships>
</file>

<file path=ppt/slides/_rels/slide2.xml.rels><?xml version='1.0' encoding='UTF-8' standalone='yes'?>
<Relationships xmlns="http://schemas.openxmlformats.org/package/2006/relationships"><Relationship Type="http://schemas.openxmlformats.org/officeDocument/2006/relationships/slideLayout" Target="/ppt/slideLayouts/slideLayout6.xml" Id="R1b4a6ac6eb384745"/><Relationship Type="http://schemas.openxmlformats.org/officeDocument/2006/relationships/image" Target="/ppt/media/image2.jpeg" Id="R36289298e51a4309"/><Relationship Type="http://schemas.openxmlformats.org/officeDocument/2006/relationships/image" Target="/ppt/media/image3.jpeg" Id="R3e3da5b0942940f3"/><Relationship Type="http://schemas.openxmlformats.org/officeDocument/2006/relationships/notesSlide" Target="/ppt/notesSlides/notesSlide2.xml" Id="R039ab10bb18149c1"/><Relationship Id="rIdEmmaPlayback" Type="http://schemas.openxmlformats.org/officeDocument/2006/relationships/video" Target="../media/emma-talk-2.mp4"/><Relationship Id="rIdEmmaMedia" Type="http://schemas.microsoft.com/office/2007/relationships/media" Target="../media/emma-talk-2.mp4"/></Relationships>
</file>

<file path=ppt/slides/_rels/slide3.xml.rels><?xml version='1.0' encoding='UTF-8' standalone='yes'?>
<Relationships xmlns="http://schemas.openxmlformats.org/package/2006/relationships"><Relationship Type="http://schemas.openxmlformats.org/officeDocument/2006/relationships/slideLayout" Target="/ppt/slideLayouts/slideLayout6.xml" Id="R4a43f2e8a4324d86"/><Relationship Type="http://schemas.openxmlformats.org/officeDocument/2006/relationships/image" Target="/ppt/media/image4.jpeg" Id="R4638b9569b564a7c"/><Relationship Type="http://schemas.openxmlformats.org/officeDocument/2006/relationships/image" Target="/ppt/media/image5.jpeg" Id="R7de76371f1354c99"/><Relationship Type="http://schemas.openxmlformats.org/officeDocument/2006/relationships/image" Target="/ppt/media/image6.jpeg" Id="Rc5141cf2d2b54137"/><Relationship Type="http://schemas.openxmlformats.org/officeDocument/2006/relationships/notesSlide" Target="/ppt/notesSlides/notesSlide3.xml" Id="R21ada79406d040f3"/><Relationship Id="rIdEmmaPoster" Type="http://schemas.openxmlformats.org/officeDocument/2006/relationships/image" Target="../media/emma-audio-icon.png"/><Relationship Id="rIdEmmaPlayback" Type="http://schemas.openxmlformats.org/officeDocument/2006/relationships/audio" Target="../media/emma-narration-3.mp3"/><Relationship Id="rIdEmmaMedia" Type="http://schemas.microsoft.com/office/2007/relationships/media" Target="../media/emma-narration-3.mp3"/></Relationships>
</file>

<file path=ppt/slides/_rels/slide4.xml.rels><?xml version='1.0' encoding='UTF-8' standalone='yes'?>
<Relationships xmlns="http://schemas.openxmlformats.org/package/2006/relationships"><Relationship Type="http://schemas.openxmlformats.org/officeDocument/2006/relationships/slideLayout" Target="/ppt/slideLayouts/slideLayout6.xml" Id="R20f40cf8a2094b27"/><Relationship Type="http://schemas.openxmlformats.org/officeDocument/2006/relationships/image" Target="/ppt/media/image2.png" Id="R72fb294b2db74726"/><Relationship Type="http://schemas.openxmlformats.org/officeDocument/2006/relationships/image" Target="/ppt/media/image7.jpeg" Id="R689251e5858b4c24"/><Relationship Type="http://schemas.openxmlformats.org/officeDocument/2006/relationships/image" Target="/ppt/media/image8.jpeg" Id="R9ebdfb96bb5b4b6e"/><Relationship Type="http://schemas.openxmlformats.org/officeDocument/2006/relationships/notesSlide" Target="/ppt/notesSlides/notesSlide4.xml" Id="R46bb6a1ce5614d36"/><Relationship Id="rIdEmmaPoster" Type="http://schemas.openxmlformats.org/officeDocument/2006/relationships/image" Target="../media/emma-audio-icon.png"/><Relationship Id="rIdEmmaPlayback" Type="http://schemas.openxmlformats.org/officeDocument/2006/relationships/audio" Target="../media/emma-narration-4.mp3"/><Relationship Id="rIdEmmaMedia" Type="http://schemas.microsoft.com/office/2007/relationships/media" Target="../media/emma-narration-4.mp3"/></Relationships>
</file>

<file path=ppt/slides/_rels/slide5.xml.rels><?xml version='1.0' encoding='UTF-8' standalone='yes'?>
<Relationships xmlns="http://schemas.openxmlformats.org/package/2006/relationships"><Relationship Type="http://schemas.openxmlformats.org/officeDocument/2006/relationships/slideLayout" Target="/ppt/slideLayouts/slideLayout6.xml" Id="R2d36f13361764f47"/><Relationship Type="http://schemas.openxmlformats.org/officeDocument/2006/relationships/image" Target="/ppt/media/image9.jpeg" Id="R74a9680c516d455b"/><Relationship Type="http://schemas.openxmlformats.org/officeDocument/2006/relationships/image" Target="/ppt/media/image10.jpeg" Id="Rd2f52c4dcd58494d"/><Relationship Type="http://schemas.openxmlformats.org/officeDocument/2006/relationships/notesSlide" Target="/ppt/notesSlides/notesSlide5.xml" Id="R3b264405403d474f"/><Relationship Id="rIdEmmaPoster" Type="http://schemas.openxmlformats.org/officeDocument/2006/relationships/image" Target="../media/emma-audio-icon.png"/><Relationship Id="rIdEmmaPlayback" Type="http://schemas.openxmlformats.org/officeDocument/2006/relationships/audio" Target="../media/emma-narration-5.mp3"/><Relationship Id="rIdEmmaMedia" Type="http://schemas.microsoft.com/office/2007/relationships/media" Target="../media/emma-narration-5.mp3"/></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6.xml" Id="R99107c05f8b648d4"/><Relationship Type="http://schemas.openxmlformats.org/officeDocument/2006/relationships/image" Target="/ppt/media/image11.jpeg" Id="R13642f31e4aa4738"/><Relationship Type="http://schemas.openxmlformats.org/officeDocument/2006/relationships/notesSlide" Target="/ppt/notesSlides/notesSlide6.xml" Id="Rc97b1350c7b54239"/><Relationship Id="rIdEmmaPoster" Type="http://schemas.openxmlformats.org/officeDocument/2006/relationships/image" Target="../media/emma-audio-icon.png"/><Relationship Id="rIdEmmaPlayback" Type="http://schemas.openxmlformats.org/officeDocument/2006/relationships/audio" Target="../media/emma-narration-6.mp3"/><Relationship Id="rIdEmmaMedia" Type="http://schemas.microsoft.com/office/2007/relationships/media" Target="../media/emma-narration-6.mp3"/></Relationships>
</file>

<file path=ppt/slides/_rels/slide7.xml.rels><?xml version='1.0' encoding='UTF-8' standalone='yes'?>
<Relationships xmlns="http://schemas.openxmlformats.org/package/2006/relationships"><Relationship Type="http://schemas.openxmlformats.org/officeDocument/2006/relationships/slideLayout" Target="/ppt/slideLayouts/slideLayout6.xml" Id="R0d867020f85d4224"/><Relationship Type="http://schemas.openxmlformats.org/officeDocument/2006/relationships/image" Target="/ppt/media/image12.jpeg" Id="Raad4e2693d44431f"/><Relationship Type="http://schemas.openxmlformats.org/officeDocument/2006/relationships/notesSlide" Target="/ppt/notesSlides/notesSlide7.xml" Id="R4a5a53361a9e4219"/><Relationship Id="rIdEmmaPoster" Type="http://schemas.openxmlformats.org/officeDocument/2006/relationships/image" Target="../media/emma-audio-icon.png"/><Relationship Id="rIdEmmaPlayback" Type="http://schemas.openxmlformats.org/officeDocument/2006/relationships/audio" Target="../media/emma-narration-7.mp3"/><Relationship Id="rIdEmmaMedia" Type="http://schemas.microsoft.com/office/2007/relationships/media" Target="../media/emma-narration-7.mp3"/></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6.xml" Id="Rae4b3319346647b9"/><Relationship Type="http://schemas.openxmlformats.org/officeDocument/2006/relationships/image" Target="/ppt/media/image3.png" Id="R57166252d5904af2"/><Relationship Type="http://schemas.openxmlformats.org/officeDocument/2006/relationships/image" Target="/ppt/media/image13.jpeg" Id="R5d327730223d4a84"/><Relationship Type="http://schemas.openxmlformats.org/officeDocument/2006/relationships/notesSlide" Target="/ppt/notesSlides/notesSlide8.xml" Id="R01f1f6ca83074580"/><Relationship Id="rIdEmmaPlayback" Type="http://schemas.openxmlformats.org/officeDocument/2006/relationships/video" Target="../media/emma-talk-8.mp4"/><Relationship Id="rIdEmmaMedia" Type="http://schemas.microsoft.com/office/2007/relationships/media" Target="../media/emma-talk-8.mp4"/></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6.xml" Id="R854c9a918b444108"/><Relationship Type="http://schemas.openxmlformats.org/officeDocument/2006/relationships/notesSlide" Target="/ppt/notesSlides/notesSlide9.xml" Id="R597fefaa7e5b44ea"/><Relationship Id="rIdEmmaPoster" Type="http://schemas.openxmlformats.org/officeDocument/2006/relationships/image" Target="../media/emma-audio-icon.png"/><Relationship Id="rIdEmmaPlayback" Type="http://schemas.openxmlformats.org/officeDocument/2006/relationships/audio" Target="../media/emma-narration-9.mp3"/><Relationship Id="rIdEmmaMedia" Type="http://schemas.microsoft.com/office/2007/relationships/media" Target="../media/emma-narration-9.mp3"/></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6.xml" Id="R9cf9ead2eddb4a24"/><Relationship Type="http://schemas.openxmlformats.org/officeDocument/2006/relationships/image" Target="/ppt/media/image4.png" Id="Rf94ac362851946ee"/><Relationship Type="http://schemas.openxmlformats.org/officeDocument/2006/relationships/image" Target="/ppt/media/image14.jpeg" Id="Rc7747b2ac9eb4e97"/><Relationship Type="http://schemas.openxmlformats.org/officeDocument/2006/relationships/notesSlide" Target="/ppt/notesSlides/notesSlide10.xml" Id="R6fe34e5242f749df"/><Relationship Id="rIdEmmaPlayback" Type="http://schemas.openxmlformats.org/officeDocument/2006/relationships/video" Target="../media/emma-talk-10.mp4"/><Relationship Id="rIdEmmaMedia" Type="http://schemas.microsoft.com/office/2007/relationships/media" Target="../media/emma-talk-10.mp4"/></Relationships>
</file>

<file path=ppt/slides/slide1.xml><?xml version="1.0" encoding="utf-8"?>
<p:sld xmlns:p="http://schemas.openxmlformats.org/presentationml/2006/main">
  <p:cSld>
    <p:bg>
      <p:bgPr>
        <a:solidFill xmlns:a="http://schemas.openxmlformats.org/drawingml/2006/main">
          <a:srgbClr val="FBF4F1"/>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12c6c84b6f6f481a"/>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INK">
            <a:extLst xmlns:a="http://schemas.openxmlformats.org/drawingml/2006/main">
              <a:ext uri="{FF2B5EF4-FFF2-40B4-BE49-F238E27FC236}">
                <a16:creationId xmlns:a16="http://schemas.microsoft.com/office/drawing/2014/main" id="{C5D6381B-D554-498F-BDDC-1FAA2251D019}"/>
              </a:ext>
            </a:extLst>
          </p:cNvPr>
          <p:cNvSpPr>
            <a:spLocks xmlns:a="http://schemas.openxmlformats.org/drawingml/2006/main" noGrp="1"/>
          </p:cNvSpPr>
          <p:nvPr/>
        </p:nvSpPr>
        <p:spPr>
          <a:xfrm xmlns:a="http://schemas.openxmlformats.org/drawingml/2006/main">
            <a:off x="628650" y="285750"/>
            <a:ext cx="1619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i="0">
                <a:solidFill>
                  <a:srgbClr val="735862"/>
                </a:solidFill>
                <a:latin typeface="Bitstream Charter"/>
                <a:ea typeface="Bitstream Charter"/>
                <a:cs typeface="Bitstream Charter"/>
              </a:defRPr>
            </a:pPr>
            <a:r>
              <a:rPr sz="1725" i="0">
                <a:solidFill>
                  <a:srgbClr val="735862"/>
                </a:solidFill>
                <a:latin typeface="Bitstream Charter"/>
                <a:ea typeface="Bitstream Charter"/>
                <a:cs typeface="Bitstream Charter"/>
              </a:rPr>
              <a:t>TINK</a:t>
            </a:r>
          </a:p>
        </p:txBody>
      </p:sp>
      <p:sp>
        <p:nvSpPr>
          <p:cNvPr id="3" name="beautybytink.com">
            <a:extLst xmlns:a="http://schemas.openxmlformats.org/drawingml/2006/main">
              <a:ext uri="{FF2B5EF4-FFF2-40B4-BE49-F238E27FC236}">
                <a16:creationId xmlns:a16="http://schemas.microsoft.com/office/drawing/2014/main" id="{916688AD-F9B2-4EFE-9683-BFDD8E9342DA}"/>
              </a:ext>
            </a:extLst>
          </p:cNvPr>
          <p:cNvSpPr>
            <a:spLocks xmlns:a="http://schemas.openxmlformats.org/drawingml/2006/main" noGrp="1"/>
          </p:cNvSpPr>
          <p:nvPr/>
        </p:nvSpPr>
        <p:spPr>
          <a:xfrm xmlns:a="http://schemas.openxmlformats.org/drawingml/2006/main">
            <a:off x="9286875" y="342900"/>
            <a:ext cx="2095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00" i="0">
                <a:solidFill>
                  <a:srgbClr val="735862"/>
                </a:solidFill>
                <a:latin typeface="Nimbus Sans"/>
                <a:ea typeface="Nimbus Sans"/>
                <a:cs typeface="Nimbus Sans"/>
              </a:defRPr>
            </a:pPr>
            <a:r>
              <a:rPr sz="1200" i="0">
                <a:solidFill>
                  <a:srgbClr val="735862"/>
                </a:solidFill>
                <a:latin typeface="Nimbus Sans"/>
                <a:ea typeface="Nimbus Sans"/>
                <a:cs typeface="Nimbus Sans"/>
              </a:rPr>
              <a:t>beautybytink.com</a:t>
            </a:r>
          </a:p>
        </p:txBody>
      </p:sp>
      <p:sp>
        <p:nvSpPr>
          <p:cNvPr id="4" name="01">
            <a:extLst xmlns:a="http://schemas.openxmlformats.org/drawingml/2006/main">
              <a:ext uri="{FF2B5EF4-FFF2-40B4-BE49-F238E27FC236}">
                <a16:creationId xmlns:a16="http://schemas.microsoft.com/office/drawing/2014/main" id="{2271F7B4-E811-4E20-B239-94FAEEBF5A56}"/>
              </a:ext>
            </a:extLst>
          </p:cNvPr>
          <p:cNvSpPr>
            <a:spLocks xmlns:a="http://schemas.openxmlformats.org/drawingml/2006/main" noGrp="1"/>
          </p:cNvSpPr>
          <p:nvPr/>
        </p:nvSpPr>
        <p:spPr>
          <a:xfrm xmlns:a="http://schemas.openxmlformats.org/drawingml/2006/main">
            <a:off x="11239500" y="6381750"/>
            <a:ext cx="361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00" i="0">
                <a:solidFill>
                  <a:srgbClr val="735862"/>
                </a:solidFill>
                <a:latin typeface="Nimbus Sans"/>
                <a:ea typeface="Nimbus Sans"/>
                <a:cs typeface="Nimbus Sans"/>
              </a:defRPr>
            </a:pPr>
            <a:r>
              <a:rPr sz="1200" i="0">
                <a:solidFill>
                  <a:srgbClr val="735862"/>
                </a:solidFill>
                <a:latin typeface="Nimbus Sans"/>
                <a:ea typeface="Nimbus Sans"/>
                <a:cs typeface="Nimbus Sans"/>
              </a:rPr>
              <a:t>01</a:t>
            </a:r>
          </a:p>
        </p:txBody>
      </p:sp>
      <p:sp>
        <p:nvSpPr>
          <p:cNvPr id="5" name="PHOENIX BEAUTY + FASHION">
            <a:extLst xmlns:a="http://schemas.openxmlformats.org/drawingml/2006/main">
              <a:ext uri="{FF2B5EF4-FFF2-40B4-BE49-F238E27FC236}">
                <a16:creationId xmlns:a16="http://schemas.microsoft.com/office/drawing/2014/main" id="{FFDBB003-C8CB-4456-B704-5FE946ADA0D7}"/>
              </a:ext>
            </a:extLst>
          </p:cNvPr>
          <p:cNvSpPr>
            <a:spLocks xmlns:a="http://schemas.openxmlformats.org/drawingml/2006/main" noGrp="1"/>
          </p:cNvSpPr>
          <p:nvPr/>
        </p:nvSpPr>
        <p:spPr>
          <a:xfrm xmlns:a="http://schemas.openxmlformats.org/drawingml/2006/main">
            <a:off x="628650" y="1295400"/>
            <a:ext cx="109347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00" i="0">
                <a:solidFill>
                  <a:srgbClr val="8D3650"/>
                </a:solidFill>
                <a:latin typeface="Nimbus Sans"/>
                <a:ea typeface="Nimbus Sans"/>
                <a:cs typeface="Nimbus Sans"/>
              </a:defRPr>
            </a:pPr>
            <a:r>
              <a:rPr sz="1200" i="0">
                <a:solidFill>
                  <a:srgbClr val="8D3650"/>
                </a:solidFill>
                <a:latin typeface="Nimbus Sans"/>
                <a:ea typeface="Nimbus Sans"/>
                <a:cs typeface="Nimbus Sans"/>
              </a:rPr>
              <a:t>PHOENIX BEAUTY + FASHION</a:t>
            </a:r>
          </a:p>
        </p:txBody>
      </p:sp>
      <p:sp>
        <p:nvSpPr>
          <p:cNvPr id="6" name="You bring&#10;the talent.">
            <a:extLst xmlns:a="http://schemas.openxmlformats.org/drawingml/2006/main">
              <a:ext uri="{FF2B5EF4-FFF2-40B4-BE49-F238E27FC236}">
                <a16:creationId xmlns:a16="http://schemas.microsoft.com/office/drawing/2014/main" id="{07B465B0-1A8A-4B7C-ABE0-EB87C5BD73FA}"/>
              </a:ext>
            </a:extLst>
          </p:cNvPr>
          <p:cNvSpPr>
            <a:spLocks xmlns:a="http://schemas.openxmlformats.org/drawingml/2006/main" noGrp="1"/>
          </p:cNvSpPr>
          <p:nvPr/>
        </p:nvSpPr>
        <p:spPr>
          <a:xfrm xmlns:a="http://schemas.openxmlformats.org/drawingml/2006/main">
            <a:off x="628650" y="1828800"/>
            <a:ext cx="685800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5700" i="0">
                <a:solidFill>
                  <a:srgbClr val="2B1A23"/>
                </a:solidFill>
                <a:latin typeface="Bitstream Charter"/>
                <a:ea typeface="Bitstream Charter"/>
                <a:cs typeface="Bitstream Charter"/>
              </a:defRPr>
            </a:pPr>
            <a:r>
              <a:rPr sz="5700" i="0">
                <a:solidFill>
                  <a:srgbClr val="2B1A23"/>
                </a:solidFill>
                <a:latin typeface="Bitstream Charter"/>
                <a:ea typeface="Bitstream Charter"/>
                <a:cs typeface="Bitstream Charter"/>
              </a:rPr>
              <a:t>You bring</a:t>
            </a:r>
          </a:p>
          <a:p xmlns:a="http://schemas.openxmlformats.org/drawingml/2006/main">
            <a:pPr>
              <a:defRPr sz="5700" i="0">
                <a:solidFill>
                  <a:srgbClr val="2B1A23"/>
                </a:solidFill>
                <a:latin typeface="Bitstream Charter"/>
                <a:ea typeface="Bitstream Charter"/>
                <a:cs typeface="Bitstream Charter"/>
              </a:defRPr>
            </a:pPr>
            <a:r>
              <a:rPr sz="5700" i="0">
                <a:solidFill>
                  <a:srgbClr val="2B1A23"/>
                </a:solidFill>
                <a:latin typeface="Bitstream Charter"/>
                <a:ea typeface="Bitstream Charter"/>
                <a:cs typeface="Bitstream Charter"/>
              </a:rPr>
              <a:t>the talent.</a:t>
            </a:r>
          </a:p>
        </p:txBody>
      </p:sp>
      <p:sp>
        <p:nvSpPr>
          <p:cNvPr id="7" name="I’ll help people&#10;see it.">
            <a:extLst xmlns:a="http://schemas.openxmlformats.org/drawingml/2006/main">
              <a:ext uri="{FF2B5EF4-FFF2-40B4-BE49-F238E27FC236}">
                <a16:creationId xmlns:a16="http://schemas.microsoft.com/office/drawing/2014/main" id="{0089C0B9-5B5D-402D-8528-1B5BAA038004}"/>
              </a:ext>
            </a:extLst>
          </p:cNvPr>
          <p:cNvSpPr>
            <a:spLocks xmlns:a="http://schemas.openxmlformats.org/drawingml/2006/main" noGrp="1"/>
          </p:cNvSpPr>
          <p:nvPr/>
        </p:nvSpPr>
        <p:spPr>
          <a:xfrm xmlns:a="http://schemas.openxmlformats.org/drawingml/2006/main">
            <a:off x="666750" y="3752850"/>
            <a:ext cx="6191250" cy="1457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4350" i="1">
                <a:solidFill>
                  <a:srgbClr val="8D3650"/>
                </a:solidFill>
                <a:latin typeface="Bitstream Charter"/>
                <a:ea typeface="Bitstream Charter"/>
                <a:cs typeface="Bitstream Charter"/>
              </a:defRPr>
            </a:pPr>
            <a:r>
              <a:rPr sz="4350" i="1">
                <a:solidFill>
                  <a:srgbClr val="8D3650"/>
                </a:solidFill>
                <a:latin typeface="Bitstream Charter"/>
                <a:ea typeface="Bitstream Charter"/>
                <a:cs typeface="Bitstream Charter"/>
              </a:rPr>
              <a:t>I’ll help people</a:t>
            </a:r>
          </a:p>
          <a:p xmlns:a="http://schemas.openxmlformats.org/drawingml/2006/main">
            <a:pPr>
              <a:defRPr sz="4350" i="1">
                <a:solidFill>
                  <a:srgbClr val="8D3650"/>
                </a:solidFill>
                <a:latin typeface="Bitstream Charter"/>
                <a:ea typeface="Bitstream Charter"/>
                <a:cs typeface="Bitstream Charter"/>
              </a:defRPr>
            </a:pPr>
            <a:r>
              <a:rPr sz="4350" i="1">
                <a:solidFill>
                  <a:srgbClr val="8D3650"/>
                </a:solidFill>
                <a:latin typeface="Bitstream Charter"/>
                <a:ea typeface="Bitstream Charter"/>
                <a:cs typeface="Bitstream Charter"/>
              </a:rPr>
              <a:t>see it.</a:t>
            </a:r>
          </a:p>
        </p:txBody>
      </p:sp>
      <p:sp>
        <p:nvSpPr>
          <p:cNvPr id="8" name="Websites · Video · Social · Newsletters">
            <a:extLst xmlns:a="http://schemas.openxmlformats.org/drawingml/2006/main">
              <a:ext uri="{FF2B5EF4-FFF2-40B4-BE49-F238E27FC236}">
                <a16:creationId xmlns:a16="http://schemas.microsoft.com/office/drawing/2014/main" id="{19381A10-9B39-4B8A-B8BA-474DEDCAA95D}"/>
              </a:ext>
            </a:extLst>
          </p:cNvPr>
          <p:cNvSpPr>
            <a:spLocks xmlns:a="http://schemas.openxmlformats.org/drawingml/2006/main" noGrp="1"/>
          </p:cNvSpPr>
          <p:nvPr/>
        </p:nvSpPr>
        <p:spPr>
          <a:xfrm xmlns:a="http://schemas.openxmlformats.org/drawingml/2006/main">
            <a:off x="685800" y="5753100"/>
            <a:ext cx="6858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i="0">
                <a:solidFill>
                  <a:srgbClr val="735862"/>
                </a:solidFill>
                <a:latin typeface="Nimbus Sans"/>
                <a:ea typeface="Nimbus Sans"/>
                <a:cs typeface="Nimbus Sans"/>
              </a:defRPr>
            </a:pPr>
            <a:r>
              <a:rPr sz="1875" i="0">
                <a:solidFill>
                  <a:srgbClr val="735862"/>
                </a:solidFill>
                <a:latin typeface="Nimbus Sans"/>
                <a:ea typeface="Nimbus Sans"/>
                <a:cs typeface="Nimbus Sans"/>
              </a:rPr>
              <a:t>Websites · Video · Social · Newsletters</a:t>
            </a:r>
          </a:p>
        </p:txBody>
      </p:sp>
      <p:pic>
        <p:nvPicPr>
          <p:cNvPr id="18" name="Emma talking scene 1">
            <ns0:hlinkClick xmlns:ns0="http://schemas.openxmlformats.org/drawingml/2006/main" xmlns:ns1="http://schemas.openxmlformats.org/officeDocument/2006/relationships" action="ppaction://media"/>
          </p:cNvPr>
          <p:cNvPicPr>
            <a:picLocks xmlns:a="http://schemas.openxmlformats.org/drawingml/2006/main" noChangeAspect="1"/>
          </p:cNvPicPr>
          <p:nvPr>
            <ns0:videoFile xmlns:ns0="http://schemas.openxmlformats.org/drawingml/2006/main" xmlns:ns2="http://schemas.openxmlformats.org/officeDocument/2006/relationships" ns2:link="rIdEmmaPlayback"/>
            <p:extLst>
              <p:ext uri="{DAA4B4D4-6D71-4841-9C94-3DE7FCFB9230}">
                <ns0:media xmlns:ns0="http://schemas.microsoft.com/office/powerpoint/2010/main" xmlns:ns3="http://schemas.openxmlformats.org/officeDocument/2006/relationships" ns3:embed="rIdEmmaMedia"/>
              </p:ext>
            </p:extLst>
          </p:nvPr>
        </p:nvPicPr>
        <p:blipFill>
          <a:blip xmlns:r="http://schemas.openxmlformats.org/officeDocument/2006/relationships" xmlns:a="http://schemas.openxmlformats.org/drawingml/2006/main" r:embed="Rdbd18520ec9f41fa"/>
          <a:srcRect xmlns:a="http://schemas.openxmlformats.org/drawingml/2006/main" l="27" t="0" r="27" b="0"/>
          <a:stretch xmlns:a="http://schemas.openxmlformats.org/drawingml/2006/main">
            <a:fillRect l="0" t="0" r="0" b="0"/>
          </a:stretch>
        </p:blipFill>
        <p:spPr>
          <a:xfrm xmlns:a="http://schemas.openxmlformats.org/drawingml/2006/main">
            <a:off x="8191500" y="866775"/>
            <a:ext cx="3086100" cy="5486400"/>
          </a:xfrm>
          <a:prstGeom xmlns:a="http://schemas.openxmlformats.org/drawingml/2006/main" prst="roundRect">
            <a:avLst>
              <a:gd name="adj" fmla="val 47531"/>
            </a:avLst>
          </a:prstGeom>
        </p:spPr>
      </p:pic>
    </p:spTree>
    <p:extLst>
      <p:ext uri="{BB962C8B-B14F-4D97-AF65-F5344CB8AC3E}">
        <p14:creationId xmlns:p14="http://schemas.microsoft.com/office/powerpoint/2010/main" val="1053677122"/>
      </p:ext>
    </p:extLst>
  </p:cSld>
  <p:transition advClick="1" advTm="24875"/>
  <p:timing>
    <p:tnLst>
      <p:par>
        <p:cTn id="1" dur="indefinite" restart="never" nodeType="tmRoot">
          <p:childTnLst>
            <p:video>
              <p:cMediaNode vol="100000">
                <p:cTn id="2" fill="hold" display="0" dur="24875">
                  <p:stCondLst>
                    <p:cond delay="0"/>
                  </p:stCondLst>
                </p:cTn>
                <p:tgtEl>
                  <p:spTgt spid="18"/>
                </p:tgtEl>
              </p:cMediaNode>
            </p:video>
          </p:childTnLst>
        </p:cTn>
      </p:par>
    </p:tnLst>
  </p:timing>
</p:sld>
</file>

<file path=ppt/slides/slide2.xml><?xml version="1.0" encoding="utf-8"?>
<p:sld xmlns:p="http://schemas.openxmlformats.org/presentationml/2006/main">
  <p:cSld>
    <p:bg>
      <p:bgPr>
        <a:solidFill xmlns:a="http://schemas.openxmlformats.org/drawingml/2006/main">
          <a:srgbClr val="F0DAD6"/>
        </a:solidFill>
      </p:bgPr>
    </p:bg>
    <p:spTree>
      <p:nvGrpSpPr>
        <p:cNvPr id="1" name=""/>
        <p:cNvGrpSpPr/>
        <p:nvPr/>
      </p:nvGrpSpPr>
      <p:grpSpPr>
        <a:xfrm xmlns:a="http://schemas.openxmlformats.org/drawingml/2006/main"/>
      </p:grpSpPr>
      <p:sp>
        <p:nvSpPr>
          <p:cNvPr id="10" name="TINK">
            <a:extLst xmlns:a="http://schemas.openxmlformats.org/drawingml/2006/main">
              <a:ext uri="{FF2B5EF4-FFF2-40B4-BE49-F238E27FC236}">
                <a16:creationId xmlns:a16="http://schemas.microsoft.com/office/drawing/2014/main" id="{9EFECE0E-6987-47DA-A958-5A45B94456D4}"/>
              </a:ext>
            </a:extLst>
          </p:cNvPr>
          <p:cNvSpPr>
            <a:spLocks xmlns:a="http://schemas.openxmlformats.org/drawingml/2006/main" noGrp="1"/>
          </p:cNvSpPr>
          <p:nvPr/>
        </p:nvSpPr>
        <p:spPr>
          <a:xfrm xmlns:a="http://schemas.openxmlformats.org/drawingml/2006/main">
            <a:off x="628650" y="285750"/>
            <a:ext cx="1619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i="0">
                <a:solidFill>
                  <a:srgbClr val="735862"/>
                </a:solidFill>
                <a:latin typeface="Bitstream Charter"/>
                <a:ea typeface="Bitstream Charter"/>
                <a:cs typeface="Bitstream Charter"/>
              </a:defRPr>
            </a:pPr>
            <a:r>
              <a:rPr sz="1725" i="0">
                <a:solidFill>
                  <a:srgbClr val="735862"/>
                </a:solidFill>
                <a:latin typeface="Bitstream Charter"/>
                <a:ea typeface="Bitstream Charter"/>
                <a:cs typeface="Bitstream Charter"/>
              </a:rPr>
              <a:t>TINK</a:t>
            </a:r>
          </a:p>
        </p:txBody>
      </p:sp>
      <p:sp>
        <p:nvSpPr>
          <p:cNvPr id="2" name="beautybytink.com">
            <a:extLst xmlns:a="http://schemas.openxmlformats.org/drawingml/2006/main">
              <a:ext uri="{FF2B5EF4-FFF2-40B4-BE49-F238E27FC236}">
                <a16:creationId xmlns:a16="http://schemas.microsoft.com/office/drawing/2014/main" id="{82B4A153-7E18-4FE5-A9DB-F9E59AF4914C}"/>
              </a:ext>
            </a:extLst>
          </p:cNvPr>
          <p:cNvSpPr>
            <a:spLocks xmlns:a="http://schemas.openxmlformats.org/drawingml/2006/main" noGrp="1"/>
          </p:cNvSpPr>
          <p:nvPr/>
        </p:nvSpPr>
        <p:spPr>
          <a:xfrm xmlns:a="http://schemas.openxmlformats.org/drawingml/2006/main">
            <a:off x="9286875" y="342900"/>
            <a:ext cx="2095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00" i="0">
                <a:solidFill>
                  <a:srgbClr val="735862"/>
                </a:solidFill>
                <a:latin typeface="Nimbus Sans"/>
                <a:ea typeface="Nimbus Sans"/>
                <a:cs typeface="Nimbus Sans"/>
              </a:defRPr>
            </a:pPr>
            <a:r>
              <a:rPr sz="1200" i="0">
                <a:solidFill>
                  <a:srgbClr val="735862"/>
                </a:solidFill>
                <a:latin typeface="Nimbus Sans"/>
                <a:ea typeface="Nimbus Sans"/>
                <a:cs typeface="Nimbus Sans"/>
              </a:rPr>
              <a:t>beautybytink.com</a:t>
            </a:r>
          </a:p>
        </p:txBody>
      </p:sp>
      <p:sp>
        <p:nvSpPr>
          <p:cNvPr id="3" name="02">
            <a:extLst xmlns:a="http://schemas.openxmlformats.org/drawingml/2006/main">
              <a:ext uri="{FF2B5EF4-FFF2-40B4-BE49-F238E27FC236}">
                <a16:creationId xmlns:a16="http://schemas.microsoft.com/office/drawing/2014/main" id="{1226AB18-D35B-41FE-84FF-83BD1172C98C}"/>
              </a:ext>
            </a:extLst>
          </p:cNvPr>
          <p:cNvSpPr>
            <a:spLocks xmlns:a="http://schemas.openxmlformats.org/drawingml/2006/main" noGrp="1"/>
          </p:cNvSpPr>
          <p:nvPr/>
        </p:nvSpPr>
        <p:spPr>
          <a:xfrm xmlns:a="http://schemas.openxmlformats.org/drawingml/2006/main">
            <a:off x="11239500" y="6381750"/>
            <a:ext cx="361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00" i="0">
                <a:solidFill>
                  <a:srgbClr val="735862"/>
                </a:solidFill>
                <a:latin typeface="Nimbus Sans"/>
                <a:ea typeface="Nimbus Sans"/>
                <a:cs typeface="Nimbus Sans"/>
              </a:defRPr>
            </a:pPr>
            <a:r>
              <a:rPr sz="1200" i="0">
                <a:solidFill>
                  <a:srgbClr val="735862"/>
                </a:solidFill>
                <a:latin typeface="Nimbus Sans"/>
                <a:ea typeface="Nimbus Sans"/>
                <a:cs typeface="Nimbus Sans"/>
              </a:rPr>
              <a:t>02</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36289298e51a4309"/>
          <a:srcRect xmlns:a="http://schemas.openxmlformats.org/drawingml/2006/main" l="0" t="1179" r="0" b="1179"/>
          <a:stretch xmlns:a="http://schemas.openxmlformats.org/drawingml/2006/main">
            <a:fillRect l="0" t="0" r="0" b="0"/>
          </a:stretch>
        </p:blipFill>
        <p:spPr>
          <a:xfrm xmlns:a="http://schemas.openxmlformats.org/drawingml/2006/main">
            <a:off x="628650" y="1524000"/>
            <a:ext cx="3714750" cy="4533900"/>
          </a:xfrm>
          <a:prstGeom xmlns:a="http://schemas.openxmlformats.org/drawingml/2006/main" prst="roundRect">
            <a:avLst>
              <a:gd name="adj" fmla="val 43590"/>
            </a:avLst>
          </a:prstGeom>
        </p:spPr>
      </p:pic>
      <p:pic>
        <p:nvPicPr>
          <p:cNvPr id="14" name="Emma talking scene 2">
            <ns0:hlinkClick xmlns:ns0="http://schemas.openxmlformats.org/drawingml/2006/main" xmlns:ns1="http://schemas.openxmlformats.org/officeDocument/2006/relationships" action="ppaction://media"/>
          </p:cNvPr>
          <p:cNvPicPr>
            <a:picLocks xmlns:a="http://schemas.openxmlformats.org/drawingml/2006/main" noChangeAspect="1"/>
          </p:cNvPicPr>
          <p:nvPr>
            <ns0:videoFile xmlns:ns0="http://schemas.openxmlformats.org/drawingml/2006/main" xmlns:ns2="http://schemas.openxmlformats.org/officeDocument/2006/relationships" ns2:link="rIdEmmaPlayback"/>
            <p:extLst>
              <p:ext uri="{DAA4B4D4-6D71-4841-9C94-3DE7FCFB9230}">
                <ns0:media xmlns:ns0="http://schemas.microsoft.com/office/powerpoint/2010/main" xmlns:ns3="http://schemas.openxmlformats.org/officeDocument/2006/relationships" ns3:embed="rIdEmmaMedia"/>
              </p:ext>
            </p:extLst>
          </p:nvPr>
        </p:nvPicPr>
        <p:blipFill>
          <a:blip xmlns:r="http://schemas.openxmlformats.org/officeDocument/2006/relationships" xmlns:a="http://schemas.openxmlformats.org/drawingml/2006/main" r:embed="R3e3da5b0942940f3"/>
          <a:srcRect xmlns:a="http://schemas.openxmlformats.org/drawingml/2006/main" l="27" t="0" r="27" b="0"/>
          <a:stretch xmlns:a="http://schemas.openxmlformats.org/drawingml/2006/main">
            <a:fillRect l="0" t="0" r="0" b="0"/>
          </a:stretch>
        </p:blipFill>
        <p:spPr>
          <a:xfrm xmlns:a="http://schemas.openxmlformats.org/drawingml/2006/main">
            <a:off x="3362325" y="3133725"/>
            <a:ext cx="1714500" cy="3048000"/>
          </a:xfrm>
          <a:prstGeom xmlns:a="http://schemas.openxmlformats.org/drawingml/2006/main" prst="roundRect">
            <a:avLst>
              <a:gd name="adj" fmla="val 45556"/>
            </a:avLst>
          </a:prstGeom>
        </p:spPr>
      </p:pic>
      <p:sp>
        <p:nvSpPr>
          <p:cNvPr id="6" name="WHY I DO THIS">
            <a:extLst xmlns:a="http://schemas.openxmlformats.org/drawingml/2006/main">
              <a:ext uri="{FF2B5EF4-FFF2-40B4-BE49-F238E27FC236}">
                <a16:creationId xmlns:a16="http://schemas.microsoft.com/office/drawing/2014/main" id="{A6A12C50-9364-4E13-9C26-4C935F84BF2E}"/>
              </a:ext>
            </a:extLst>
          </p:cNvPr>
          <p:cNvSpPr>
            <a:spLocks xmlns:a="http://schemas.openxmlformats.org/drawingml/2006/main" noGrp="1"/>
          </p:cNvSpPr>
          <p:nvPr/>
        </p:nvSpPr>
        <p:spPr>
          <a:xfrm xmlns:a="http://schemas.openxmlformats.org/drawingml/2006/main">
            <a:off x="5724525" y="1276350"/>
            <a:ext cx="58388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00" i="0">
                <a:solidFill>
                  <a:srgbClr val="8D3650"/>
                </a:solidFill>
                <a:latin typeface="Nimbus Sans"/>
                <a:ea typeface="Nimbus Sans"/>
                <a:cs typeface="Nimbus Sans"/>
              </a:defRPr>
            </a:pPr>
            <a:r>
              <a:rPr sz="1200" i="0">
                <a:solidFill>
                  <a:srgbClr val="8D3650"/>
                </a:solidFill>
                <a:latin typeface="Nimbus Sans"/>
                <a:ea typeface="Nimbus Sans"/>
                <a:cs typeface="Nimbus Sans"/>
              </a:rPr>
              <a:t>WHY I DO THIS</a:t>
            </a:r>
          </a:p>
        </p:txBody>
      </p:sp>
      <p:sp>
        <p:nvSpPr>
          <p:cNvPr id="7" name="Your work deserves&#10;a proper introduction.">
            <a:extLst xmlns:a="http://schemas.openxmlformats.org/drawingml/2006/main">
              <a:ext uri="{FF2B5EF4-FFF2-40B4-BE49-F238E27FC236}">
                <a16:creationId xmlns:a16="http://schemas.microsoft.com/office/drawing/2014/main" id="{8EE3C353-C6D4-451B-BD0C-E13802D552E8}"/>
              </a:ext>
            </a:extLst>
          </p:cNvPr>
          <p:cNvSpPr>
            <a:spLocks xmlns:a="http://schemas.openxmlformats.org/drawingml/2006/main" noGrp="1"/>
          </p:cNvSpPr>
          <p:nvPr/>
        </p:nvSpPr>
        <p:spPr>
          <a:xfrm xmlns:a="http://schemas.openxmlformats.org/drawingml/2006/main">
            <a:off x="5676900" y="1724025"/>
            <a:ext cx="5905500"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975" i="0">
                <a:solidFill>
                  <a:srgbClr val="2B1A23"/>
                </a:solidFill>
                <a:latin typeface="Bitstream Charter"/>
                <a:ea typeface="Bitstream Charter"/>
                <a:cs typeface="Bitstream Charter"/>
              </a:defRPr>
            </a:pPr>
            <a:r>
              <a:rPr sz="3975" i="0">
                <a:solidFill>
                  <a:srgbClr val="2B1A23"/>
                </a:solidFill>
                <a:latin typeface="Bitstream Charter"/>
                <a:ea typeface="Bitstream Charter"/>
                <a:cs typeface="Bitstream Charter"/>
              </a:rPr>
              <a:t>Your work deserves</a:t>
            </a:r>
          </a:p>
          <a:p xmlns:a="http://schemas.openxmlformats.org/drawingml/2006/main">
            <a:pPr>
              <a:defRPr sz="3975" i="0">
                <a:solidFill>
                  <a:srgbClr val="2B1A23"/>
                </a:solidFill>
                <a:latin typeface="Bitstream Charter"/>
                <a:ea typeface="Bitstream Charter"/>
                <a:cs typeface="Bitstream Charter"/>
              </a:defRPr>
            </a:pPr>
            <a:r>
              <a:rPr sz="3975" i="0">
                <a:solidFill>
                  <a:srgbClr val="2B1A23"/>
                </a:solidFill>
                <a:latin typeface="Bitstream Charter"/>
                <a:ea typeface="Bitstream Charter"/>
                <a:cs typeface="Bitstream Charter"/>
              </a:rPr>
              <a:t>a proper introduction.</a:t>
            </a:r>
          </a:p>
        </p:txBody>
      </p:sp>
      <p:sp>
        <p:nvSpPr>
          <p:cNvPr id="8" name="The care you put in.&#10;The personality people love.&#10;">
            <a:extLst xmlns:a="http://schemas.openxmlformats.org/drawingml/2006/main">
              <a:ext uri="{FF2B5EF4-FFF2-40B4-BE49-F238E27FC236}">
                <a16:creationId xmlns:a16="http://schemas.microsoft.com/office/drawing/2014/main" id="{81FED111-D005-4FD7-A192-E3EF5B3D9A9C}"/>
              </a:ext>
            </a:extLst>
          </p:cNvPr>
          <p:cNvSpPr>
            <a:spLocks xmlns:a="http://schemas.openxmlformats.org/drawingml/2006/main" noGrp="1"/>
          </p:cNvSpPr>
          <p:nvPr/>
        </p:nvSpPr>
        <p:spPr>
          <a:xfrm xmlns:a="http://schemas.openxmlformats.org/drawingml/2006/main">
            <a:off x="5743575" y="3771900"/>
            <a:ext cx="5572125" cy="1257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i="0">
                <a:solidFill>
                  <a:srgbClr val="735862"/>
                </a:solidFill>
                <a:latin typeface="Nimbus Sans"/>
                <a:ea typeface="Nimbus Sans"/>
                <a:cs typeface="Nimbus Sans"/>
              </a:defRPr>
            </a:pPr>
            <a:r>
              <a:rPr sz="2100" i="0">
                <a:solidFill>
                  <a:srgbClr val="735862"/>
                </a:solidFill>
                <a:latin typeface="Nimbus Sans"/>
                <a:ea typeface="Nimbus Sans"/>
                <a:cs typeface="Nimbus Sans"/>
              </a:rPr>
              <a:t>The care you put in.</a:t>
            </a:r>
          </a:p>
          <a:p xmlns:a="http://schemas.openxmlformats.org/drawingml/2006/main">
            <a:pPr>
              <a:defRPr sz="2100" i="0">
                <a:solidFill>
                  <a:srgbClr val="735862"/>
                </a:solidFill>
                <a:latin typeface="Nimbus Sans"/>
                <a:ea typeface="Nimbus Sans"/>
                <a:cs typeface="Nimbus Sans"/>
              </a:defRPr>
            </a:pPr>
            <a:r>
              <a:rPr sz="2100" i="0">
                <a:solidFill>
                  <a:srgbClr val="735862"/>
                </a:solidFill>
                <a:latin typeface="Nimbus Sans"/>
                <a:ea typeface="Nimbus Sans"/>
                <a:cs typeface="Nimbus Sans"/>
              </a:rPr>
              <a:t>The personality people love.</a:t>
            </a:r>
          </a:p>
          <a:p xmlns:a="http://schemas.openxmlformats.org/drawingml/2006/main">
            <a:pPr>
              <a:defRPr sz="2100" i="0">
                <a:solidFill>
                  <a:srgbClr val="735862"/>
                </a:solidFill>
                <a:latin typeface="Nimbus Sans"/>
                <a:ea typeface="Nimbus Sans"/>
                <a:cs typeface="Nimbus Sans"/>
              </a:defRPr>
            </a:pPr>
            <a:r>
              <a:rPr sz="2100" i="0">
                <a:solidFill>
                  <a:srgbClr val="735862"/>
                </a:solidFill>
                <a:latin typeface="Nimbus Sans"/>
                <a:ea typeface="Nimbus Sans"/>
                <a:cs typeface="Nimbus Sans"/>
              </a:rPr>
              <a:t>The reason they choose you.</a:t>
            </a:r>
          </a:p>
        </p:txBody>
      </p:sp>
      <p:sp>
        <p:nvSpPr>
          <p:cNvPr id="9" name="Before they arrive.">
            <a:extLst xmlns:a="http://schemas.openxmlformats.org/drawingml/2006/main">
              <a:ext uri="{FF2B5EF4-FFF2-40B4-BE49-F238E27FC236}">
                <a16:creationId xmlns:a16="http://schemas.microsoft.com/office/drawing/2014/main" id="{AFEC37E6-5DEC-4046-B754-05526A58FAC3}"/>
              </a:ext>
            </a:extLst>
          </p:cNvPr>
          <p:cNvSpPr>
            <a:spLocks xmlns:a="http://schemas.openxmlformats.org/drawingml/2006/main" noGrp="1"/>
          </p:cNvSpPr>
          <p:nvPr/>
        </p:nvSpPr>
        <p:spPr>
          <a:xfrm xmlns:a="http://schemas.openxmlformats.org/drawingml/2006/main">
            <a:off x="5734050" y="5372100"/>
            <a:ext cx="5619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150" i="1">
                <a:solidFill>
                  <a:srgbClr val="8D3650"/>
                </a:solidFill>
                <a:latin typeface="Bitstream Charter"/>
                <a:ea typeface="Bitstream Charter"/>
                <a:cs typeface="Bitstream Charter"/>
              </a:defRPr>
            </a:pPr>
            <a:r>
              <a:rPr sz="3150" i="1">
                <a:solidFill>
                  <a:srgbClr val="8D3650"/>
                </a:solidFill>
                <a:latin typeface="Bitstream Charter"/>
                <a:ea typeface="Bitstream Charter"/>
                <a:cs typeface="Bitstream Charter"/>
              </a:rPr>
              <a:t>Before they arrive.</a:t>
            </a:r>
          </a:p>
        </p:txBody>
      </p:sp>
    </p:spTree>
    <p:extLst>
      <p:ext uri="{BB962C8B-B14F-4D97-AF65-F5344CB8AC3E}">
        <p14:creationId xmlns:p14="http://schemas.microsoft.com/office/powerpoint/2010/main" val="1938378141"/>
      </p:ext>
    </p:extLst>
  </p:cSld>
  <p:transition advClick="1" advTm="20250"/>
  <p:timing>
    <p:tnLst>
      <p:par>
        <p:cTn id="1" dur="indefinite" restart="never" nodeType="tmRoot">
          <p:childTnLst>
            <p:video>
              <p:cMediaNode vol="100000">
                <p:cTn id="2" fill="hold" display="0" dur="20250">
                  <p:stCondLst>
                    <p:cond delay="0"/>
                  </p:stCondLst>
                </p:cTn>
                <p:tgtEl>
                  <p:spTgt spid="14"/>
                </p:tgtEl>
              </p:cMediaNode>
            </p:video>
          </p:childTnLst>
        </p:cTn>
      </p:par>
    </p:tnLst>
  </p:timing>
</p:sld>
</file>

<file path=ppt/slides/slide3.xml><?xml version="1.0" encoding="utf-8"?>
<p:sld xmlns:p="http://schemas.openxmlformats.org/presentationml/2006/main">
  <p:cSld>
    <p:bg>
      <p:bgPr>
        <a:solidFill xmlns:a="http://schemas.openxmlformats.org/drawingml/2006/main">
          <a:srgbClr val="FBF4F1"/>
        </a:solidFill>
      </p:bgPr>
    </p:bg>
    <p:spTree>
      <p:nvGrpSpPr>
        <p:cNvPr id="1" name=""/>
        <p:cNvGrpSpPr/>
        <p:nvPr/>
      </p:nvGrpSpPr>
      <p:grpSpPr>
        <a:xfrm xmlns:a="http://schemas.openxmlformats.org/drawingml/2006/main"/>
      </p:grpSpPr>
      <p:sp>
        <p:nvSpPr>
          <p:cNvPr id="16" name="TINK">
            <a:extLst xmlns:a="http://schemas.openxmlformats.org/drawingml/2006/main">
              <a:ext uri="{FF2B5EF4-FFF2-40B4-BE49-F238E27FC236}">
                <a16:creationId xmlns:a16="http://schemas.microsoft.com/office/drawing/2014/main" id="{CBB1593D-4EC7-423E-9696-275EE9A23D49}"/>
              </a:ext>
            </a:extLst>
          </p:cNvPr>
          <p:cNvSpPr>
            <a:spLocks xmlns:a="http://schemas.openxmlformats.org/drawingml/2006/main" noGrp="1"/>
          </p:cNvSpPr>
          <p:nvPr/>
        </p:nvSpPr>
        <p:spPr>
          <a:xfrm xmlns:a="http://schemas.openxmlformats.org/drawingml/2006/main">
            <a:off x="628650" y="285750"/>
            <a:ext cx="1619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i="0">
                <a:solidFill>
                  <a:srgbClr val="735862"/>
                </a:solidFill>
                <a:latin typeface="Bitstream Charter"/>
                <a:ea typeface="Bitstream Charter"/>
                <a:cs typeface="Bitstream Charter"/>
              </a:defRPr>
            </a:pPr>
            <a:r>
              <a:rPr sz="1725" i="0">
                <a:solidFill>
                  <a:srgbClr val="735862"/>
                </a:solidFill>
                <a:latin typeface="Bitstream Charter"/>
                <a:ea typeface="Bitstream Charter"/>
                <a:cs typeface="Bitstream Charter"/>
              </a:rPr>
              <a:t>TINK</a:t>
            </a:r>
          </a:p>
        </p:txBody>
      </p:sp>
      <p:sp>
        <p:nvSpPr>
          <p:cNvPr id="2" name="beautybytink.com">
            <a:extLst xmlns:a="http://schemas.openxmlformats.org/drawingml/2006/main">
              <a:ext uri="{FF2B5EF4-FFF2-40B4-BE49-F238E27FC236}">
                <a16:creationId xmlns:a16="http://schemas.microsoft.com/office/drawing/2014/main" id="{3F8ACA93-9EBC-4520-88B4-01B3E0833455}"/>
              </a:ext>
            </a:extLst>
          </p:cNvPr>
          <p:cNvSpPr>
            <a:spLocks xmlns:a="http://schemas.openxmlformats.org/drawingml/2006/main" noGrp="1"/>
          </p:cNvSpPr>
          <p:nvPr/>
        </p:nvSpPr>
        <p:spPr>
          <a:xfrm xmlns:a="http://schemas.openxmlformats.org/drawingml/2006/main">
            <a:off x="9286875" y="342900"/>
            <a:ext cx="2095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00" i="0">
                <a:solidFill>
                  <a:srgbClr val="735862"/>
                </a:solidFill>
                <a:latin typeface="Nimbus Sans"/>
                <a:ea typeface="Nimbus Sans"/>
                <a:cs typeface="Nimbus Sans"/>
              </a:defRPr>
            </a:pPr>
            <a:r>
              <a:rPr sz="1200" i="0">
                <a:solidFill>
                  <a:srgbClr val="735862"/>
                </a:solidFill>
                <a:latin typeface="Nimbus Sans"/>
                <a:ea typeface="Nimbus Sans"/>
                <a:cs typeface="Nimbus Sans"/>
              </a:rPr>
              <a:t>beautybytink.com</a:t>
            </a:r>
          </a:p>
        </p:txBody>
      </p:sp>
      <p:sp>
        <p:nvSpPr>
          <p:cNvPr id="3" name="03">
            <a:extLst xmlns:a="http://schemas.openxmlformats.org/drawingml/2006/main">
              <a:ext uri="{FF2B5EF4-FFF2-40B4-BE49-F238E27FC236}">
                <a16:creationId xmlns:a16="http://schemas.microsoft.com/office/drawing/2014/main" id="{45DE6E77-8286-4C8B-AFB6-3AE644E362D0}"/>
              </a:ext>
            </a:extLst>
          </p:cNvPr>
          <p:cNvSpPr>
            <a:spLocks xmlns:a="http://schemas.openxmlformats.org/drawingml/2006/main" noGrp="1"/>
          </p:cNvSpPr>
          <p:nvPr/>
        </p:nvSpPr>
        <p:spPr>
          <a:xfrm xmlns:a="http://schemas.openxmlformats.org/drawingml/2006/main">
            <a:off x="11239500" y="6381750"/>
            <a:ext cx="361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00" i="0">
                <a:solidFill>
                  <a:srgbClr val="735862"/>
                </a:solidFill>
                <a:latin typeface="Nimbus Sans"/>
                <a:ea typeface="Nimbus Sans"/>
                <a:cs typeface="Nimbus Sans"/>
              </a:defRPr>
            </a:pPr>
            <a:r>
              <a:rPr sz="1200" i="0">
                <a:solidFill>
                  <a:srgbClr val="735862"/>
                </a:solidFill>
                <a:latin typeface="Nimbus Sans"/>
                <a:ea typeface="Nimbus Sans"/>
                <a:cs typeface="Nimbus Sans"/>
              </a:rPr>
              <a:t>03</a:t>
            </a:r>
          </a:p>
        </p:txBody>
      </p:sp>
      <p:sp>
        <p:nvSpPr>
          <p:cNvPr id="4" name="Illustrative portfolio concepts">
            <a:extLst xmlns:a="http://schemas.openxmlformats.org/drawingml/2006/main">
              <a:ext uri="{FF2B5EF4-FFF2-40B4-BE49-F238E27FC236}">
                <a16:creationId xmlns:a16="http://schemas.microsoft.com/office/drawing/2014/main" id="{29A4A056-70F3-425E-9DAF-B1FB0294D29B}"/>
              </a:ext>
            </a:extLst>
          </p:cNvPr>
          <p:cNvSpPr>
            <a:spLocks xmlns:a="http://schemas.openxmlformats.org/drawingml/2006/main" noGrp="1"/>
          </p:cNvSpPr>
          <p:nvPr/>
        </p:nvSpPr>
        <p:spPr>
          <a:xfrm xmlns:a="http://schemas.openxmlformats.org/drawingml/2006/main">
            <a:off x="628650" y="6410325"/>
            <a:ext cx="9239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i="0">
                <a:solidFill>
                  <a:srgbClr val="735862"/>
                </a:solidFill>
                <a:latin typeface="Nimbus Sans"/>
                <a:ea typeface="Nimbus Sans"/>
                <a:cs typeface="Nimbus Sans"/>
              </a:defRPr>
            </a:pPr>
            <a:r>
              <a:rPr sz="1050" i="0">
                <a:solidFill>
                  <a:srgbClr val="735862"/>
                </a:solidFill>
                <a:latin typeface="Nimbus Sans"/>
                <a:ea typeface="Nimbus Sans"/>
                <a:cs typeface="Nimbus Sans"/>
              </a:rPr>
              <a:t>Illustrative portfolio concepts</a:t>
            </a:r>
          </a:p>
        </p:txBody>
      </p:sp>
      <p:sp>
        <p:nvSpPr>
          <p:cNvPr id="5" name="ONE CONNECTED PRESENCE">
            <a:extLst xmlns:a="http://schemas.openxmlformats.org/drawingml/2006/main">
              <a:ext uri="{FF2B5EF4-FFF2-40B4-BE49-F238E27FC236}">
                <a16:creationId xmlns:a16="http://schemas.microsoft.com/office/drawing/2014/main" id="{A9B67D20-BB8D-4B47-A15F-C028994C82DA}"/>
              </a:ext>
            </a:extLst>
          </p:cNvPr>
          <p:cNvSpPr>
            <a:spLocks xmlns:a="http://schemas.openxmlformats.org/drawingml/2006/main" noGrp="1"/>
          </p:cNvSpPr>
          <p:nvPr/>
        </p:nvSpPr>
        <p:spPr>
          <a:xfrm xmlns:a="http://schemas.openxmlformats.org/drawingml/2006/main">
            <a:off x="628650" y="1009650"/>
            <a:ext cx="109347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00" i="0">
                <a:solidFill>
                  <a:srgbClr val="8D3650"/>
                </a:solidFill>
                <a:latin typeface="Nimbus Sans"/>
                <a:ea typeface="Nimbus Sans"/>
                <a:cs typeface="Nimbus Sans"/>
              </a:defRPr>
            </a:pPr>
            <a:r>
              <a:rPr sz="1200" i="0">
                <a:solidFill>
                  <a:srgbClr val="8D3650"/>
                </a:solidFill>
                <a:latin typeface="Nimbus Sans"/>
                <a:ea typeface="Nimbus Sans"/>
                <a:cs typeface="Nimbus Sans"/>
              </a:rPr>
              <a:t>ONE CONNECTED PRESENCE</a:t>
            </a:r>
          </a:p>
        </p:txBody>
      </p:sp>
      <p:sp>
        <p:nvSpPr>
          <p:cNvPr id="6" name="One business. One unmistakable you.">
            <a:extLst xmlns:a="http://schemas.openxmlformats.org/drawingml/2006/main">
              <a:ext uri="{FF2B5EF4-FFF2-40B4-BE49-F238E27FC236}">
                <a16:creationId xmlns:a16="http://schemas.microsoft.com/office/drawing/2014/main" id="{DAFF15F2-7DF1-417A-B4EE-3A0759189264}"/>
              </a:ext>
            </a:extLst>
          </p:cNvPr>
          <p:cNvSpPr>
            <a:spLocks xmlns:a="http://schemas.openxmlformats.org/drawingml/2006/main" noGrp="1"/>
          </p:cNvSpPr>
          <p:nvPr/>
        </p:nvSpPr>
        <p:spPr>
          <a:xfrm xmlns:a="http://schemas.openxmlformats.org/drawingml/2006/main">
            <a:off x="609600" y="1409700"/>
            <a:ext cx="1095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900" i="0">
                <a:solidFill>
                  <a:srgbClr val="2B1A23"/>
                </a:solidFill>
                <a:latin typeface="Bitstream Charter"/>
                <a:ea typeface="Bitstream Charter"/>
                <a:cs typeface="Bitstream Charter"/>
              </a:defRPr>
            </a:pPr>
            <a:r>
              <a:rPr sz="3900" i="0">
                <a:solidFill>
                  <a:srgbClr val="2B1A23"/>
                </a:solidFill>
                <a:latin typeface="Bitstream Charter"/>
                <a:ea typeface="Bitstream Charter"/>
                <a:cs typeface="Bitstream Charter"/>
              </a:rPr>
              <a:t>One business. One unmistakable you.</a:t>
            </a:r>
          </a:p>
        </p:txBody>
      </p:sp>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4638b9569b564a7c"/>
          <a:srcRect xmlns:a="http://schemas.openxmlformats.org/drawingml/2006/main" l="0" t="18889" r="0" b="18889"/>
          <a:stretch xmlns:a="http://schemas.openxmlformats.org/drawingml/2006/main">
            <a:fillRect l="0" t="0" r="0" b="0"/>
          </a:stretch>
        </p:blipFill>
        <p:spPr>
          <a:xfrm xmlns:a="http://schemas.openxmlformats.org/drawingml/2006/main">
            <a:off x="628650" y="2552700"/>
            <a:ext cx="3429000" cy="2667000"/>
          </a:xfrm>
          <a:prstGeom xmlns:a="http://schemas.openxmlformats.org/drawingml/2006/main" prst="roundRect">
            <a:avLst>
              <a:gd name="adj" fmla="val 33929"/>
            </a:avLst>
          </a:prstGeom>
        </p:spPr>
      </p:pic>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7de76371f1354c99"/>
          <a:srcRect xmlns:a="http://schemas.openxmlformats.org/drawingml/2006/main" l="0" t="18889" r="0" b="18889"/>
          <a:stretch xmlns:a="http://schemas.openxmlformats.org/drawingml/2006/main">
            <a:fillRect l="0" t="0" r="0" b="0"/>
          </a:stretch>
        </p:blipFill>
        <p:spPr>
          <a:xfrm xmlns:a="http://schemas.openxmlformats.org/drawingml/2006/main">
            <a:off x="4381500" y="2552700"/>
            <a:ext cx="3429000" cy="2667000"/>
          </a:xfrm>
          <a:prstGeom xmlns:a="http://schemas.openxmlformats.org/drawingml/2006/main" prst="roundRect">
            <a:avLst>
              <a:gd name="adj" fmla="val 33929"/>
            </a:avLst>
          </a:prstGeom>
        </p:spPr>
      </p:pic>
      <p:pic>
        <p:nvPicPr>
          <p:cNvPr id="24" name=""/>
          <p:cNvPicPr>
            <a:picLocks xmlns:a="http://schemas.openxmlformats.org/drawingml/2006/main" noChangeAspect="1"/>
          </p:cNvPicPr>
          <p:nvPr/>
        </p:nvPicPr>
        <p:blipFill>
          <a:blip xmlns:r="http://schemas.openxmlformats.org/officeDocument/2006/relationships" xmlns:a="http://schemas.openxmlformats.org/drawingml/2006/main" r:embed="Rc5141cf2d2b54137"/>
          <a:srcRect xmlns:a="http://schemas.openxmlformats.org/drawingml/2006/main" l="0" t="18889" r="0" b="18889"/>
          <a:stretch xmlns:a="http://schemas.openxmlformats.org/drawingml/2006/main">
            <a:fillRect l="0" t="0" r="0" b="0"/>
          </a:stretch>
        </p:blipFill>
        <p:spPr>
          <a:xfrm xmlns:a="http://schemas.openxmlformats.org/drawingml/2006/main">
            <a:off x="8134350" y="2552700"/>
            <a:ext cx="3429000" cy="2667000"/>
          </a:xfrm>
          <a:prstGeom xmlns:a="http://schemas.openxmlformats.org/drawingml/2006/main" prst="roundRect">
            <a:avLst>
              <a:gd name="adj" fmla="val 33929"/>
            </a:avLst>
          </a:prstGeom>
        </p:spPr>
      </p:pic>
      <p:sp>
        <p:nvSpPr>
          <p:cNvPr id="10" name="Explore">
            <a:extLst xmlns:a="http://schemas.openxmlformats.org/drawingml/2006/main">
              <a:ext uri="{FF2B5EF4-FFF2-40B4-BE49-F238E27FC236}">
                <a16:creationId xmlns:a16="http://schemas.microsoft.com/office/drawing/2014/main" id="{AD6D3D41-ED5F-49B3-A968-D988973A5870}"/>
              </a:ext>
            </a:extLst>
          </p:cNvPr>
          <p:cNvSpPr>
            <a:spLocks xmlns:a="http://schemas.openxmlformats.org/drawingml/2006/main" noGrp="1"/>
          </p:cNvSpPr>
          <p:nvPr/>
        </p:nvSpPr>
        <p:spPr>
          <a:xfrm xmlns:a="http://schemas.openxmlformats.org/drawingml/2006/main">
            <a:off x="657225" y="5476875"/>
            <a:ext cx="3286125"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700" i="1">
                <a:solidFill>
                  <a:srgbClr val="8D3650"/>
                </a:solidFill>
                <a:latin typeface="Bitstream Charter"/>
                <a:ea typeface="Bitstream Charter"/>
                <a:cs typeface="Bitstream Charter"/>
              </a:defRPr>
            </a:pPr>
            <a:r>
              <a:rPr sz="2700" i="1">
                <a:solidFill>
                  <a:srgbClr val="8D3650"/>
                </a:solidFill>
                <a:latin typeface="Bitstream Charter"/>
                <a:ea typeface="Bitstream Charter"/>
                <a:cs typeface="Bitstream Charter"/>
              </a:rPr>
              <a:t>Explore</a:t>
            </a:r>
          </a:p>
        </p:txBody>
      </p:sp>
      <p:sp>
        <p:nvSpPr>
          <p:cNvPr id="11" name="Discover">
            <a:extLst xmlns:a="http://schemas.openxmlformats.org/drawingml/2006/main">
              <a:ext uri="{FF2B5EF4-FFF2-40B4-BE49-F238E27FC236}">
                <a16:creationId xmlns:a16="http://schemas.microsoft.com/office/drawing/2014/main" id="{052B5B13-4FCA-44A8-99BF-D4C704C0EF5B}"/>
              </a:ext>
            </a:extLst>
          </p:cNvPr>
          <p:cNvSpPr>
            <a:spLocks xmlns:a="http://schemas.openxmlformats.org/drawingml/2006/main" noGrp="1"/>
          </p:cNvSpPr>
          <p:nvPr/>
        </p:nvSpPr>
        <p:spPr>
          <a:xfrm xmlns:a="http://schemas.openxmlformats.org/drawingml/2006/main">
            <a:off x="4410075" y="5476875"/>
            <a:ext cx="3286125"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700" i="1">
                <a:solidFill>
                  <a:srgbClr val="8D3650"/>
                </a:solidFill>
                <a:latin typeface="Bitstream Charter"/>
                <a:ea typeface="Bitstream Charter"/>
                <a:cs typeface="Bitstream Charter"/>
              </a:defRPr>
            </a:pPr>
            <a:r>
              <a:rPr sz="2700" i="1">
                <a:solidFill>
                  <a:srgbClr val="8D3650"/>
                </a:solidFill>
                <a:latin typeface="Bitstream Charter"/>
                <a:ea typeface="Bitstream Charter"/>
                <a:cs typeface="Bitstream Charter"/>
              </a:rPr>
              <a:t>Discover</a:t>
            </a:r>
          </a:p>
        </p:txBody>
      </p:sp>
      <p:sp>
        <p:nvSpPr>
          <p:cNvPr id="12" name="Stay connected">
            <a:extLst xmlns:a="http://schemas.openxmlformats.org/drawingml/2006/main">
              <a:ext uri="{FF2B5EF4-FFF2-40B4-BE49-F238E27FC236}">
                <a16:creationId xmlns:a16="http://schemas.microsoft.com/office/drawing/2014/main" id="{B946D003-4B8D-45FF-9D6F-1707AAD1AAB8}"/>
              </a:ext>
            </a:extLst>
          </p:cNvPr>
          <p:cNvSpPr>
            <a:spLocks xmlns:a="http://schemas.openxmlformats.org/drawingml/2006/main" noGrp="1"/>
          </p:cNvSpPr>
          <p:nvPr/>
        </p:nvSpPr>
        <p:spPr>
          <a:xfrm xmlns:a="http://schemas.openxmlformats.org/drawingml/2006/main">
            <a:off x="8162925" y="5476875"/>
            <a:ext cx="340995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700" i="1">
                <a:solidFill>
                  <a:srgbClr val="8D3650"/>
                </a:solidFill>
                <a:latin typeface="Bitstream Charter"/>
                <a:ea typeface="Bitstream Charter"/>
                <a:cs typeface="Bitstream Charter"/>
              </a:defRPr>
            </a:pPr>
            <a:r>
              <a:rPr sz="2700" i="1">
                <a:solidFill>
                  <a:srgbClr val="8D3650"/>
                </a:solidFill>
                <a:latin typeface="Bitstream Charter"/>
                <a:ea typeface="Bitstream Charter"/>
                <a:cs typeface="Bitstream Charter"/>
              </a:rPr>
              <a:t>Stay connected</a:t>
            </a:r>
          </a:p>
        </p:txBody>
      </p:sp>
      <p:sp>
        <p:nvSpPr>
          <p:cNvPr id="13" name="A website that feels like you">
            <a:extLst xmlns:a="http://schemas.openxmlformats.org/drawingml/2006/main">
              <a:ext uri="{FF2B5EF4-FFF2-40B4-BE49-F238E27FC236}">
                <a16:creationId xmlns:a16="http://schemas.microsoft.com/office/drawing/2014/main" id="{C0FAEFD1-9445-44F4-AF54-6D6CC9379D16}"/>
              </a:ext>
            </a:extLst>
          </p:cNvPr>
          <p:cNvSpPr>
            <a:spLocks xmlns:a="http://schemas.openxmlformats.org/drawingml/2006/main" noGrp="1"/>
          </p:cNvSpPr>
          <p:nvPr/>
        </p:nvSpPr>
        <p:spPr>
          <a:xfrm xmlns:a="http://schemas.openxmlformats.org/drawingml/2006/main">
            <a:off x="657225" y="5962650"/>
            <a:ext cx="3429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i="0">
                <a:solidFill>
                  <a:srgbClr val="735862"/>
                </a:solidFill>
                <a:latin typeface="Nimbus Sans"/>
                <a:ea typeface="Nimbus Sans"/>
                <a:cs typeface="Nimbus Sans"/>
              </a:defRPr>
            </a:pPr>
            <a:r>
              <a:rPr sz="1575" i="0">
                <a:solidFill>
                  <a:srgbClr val="735862"/>
                </a:solidFill>
                <a:latin typeface="Nimbus Sans"/>
                <a:ea typeface="Nimbus Sans"/>
                <a:cs typeface="Nimbus Sans"/>
              </a:rPr>
              <a:t>A website that feels like you</a:t>
            </a:r>
          </a:p>
        </p:txBody>
      </p:sp>
      <p:sp>
        <p:nvSpPr>
          <p:cNvPr id="14" name="Video + social with personality">
            <a:extLst xmlns:a="http://schemas.openxmlformats.org/drawingml/2006/main">
              <a:ext uri="{FF2B5EF4-FFF2-40B4-BE49-F238E27FC236}">
                <a16:creationId xmlns:a16="http://schemas.microsoft.com/office/drawing/2014/main" id="{7B05E1A3-458E-49E8-8CB3-51A20B0A5C86}"/>
              </a:ext>
            </a:extLst>
          </p:cNvPr>
          <p:cNvSpPr>
            <a:spLocks xmlns:a="http://schemas.openxmlformats.org/drawingml/2006/main" noGrp="1"/>
          </p:cNvSpPr>
          <p:nvPr/>
        </p:nvSpPr>
        <p:spPr>
          <a:xfrm xmlns:a="http://schemas.openxmlformats.org/drawingml/2006/main">
            <a:off x="4410075" y="5962650"/>
            <a:ext cx="3524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i="0">
                <a:solidFill>
                  <a:srgbClr val="735862"/>
                </a:solidFill>
                <a:latin typeface="Nimbus Sans"/>
                <a:ea typeface="Nimbus Sans"/>
                <a:cs typeface="Nimbus Sans"/>
              </a:defRPr>
            </a:pPr>
            <a:r>
              <a:rPr sz="1575" i="0">
                <a:solidFill>
                  <a:srgbClr val="735862"/>
                </a:solidFill>
                <a:latin typeface="Nimbus Sans"/>
                <a:ea typeface="Nimbus Sans"/>
                <a:cs typeface="Nimbus Sans"/>
              </a:rPr>
              <a:t>Video + social with personality</a:t>
            </a:r>
          </a:p>
        </p:txBody>
      </p:sp>
      <p:sp>
        <p:nvSpPr>
          <p:cNvPr id="15" name="A newsletter worth opening">
            <a:extLst xmlns:a="http://schemas.openxmlformats.org/drawingml/2006/main">
              <a:ext uri="{FF2B5EF4-FFF2-40B4-BE49-F238E27FC236}">
                <a16:creationId xmlns:a16="http://schemas.microsoft.com/office/drawing/2014/main" id="{F1D51A14-2509-4205-82C3-80D73068CD46}"/>
              </a:ext>
            </a:extLst>
          </p:cNvPr>
          <p:cNvSpPr>
            <a:spLocks xmlns:a="http://schemas.openxmlformats.org/drawingml/2006/main" noGrp="1"/>
          </p:cNvSpPr>
          <p:nvPr/>
        </p:nvSpPr>
        <p:spPr>
          <a:xfrm xmlns:a="http://schemas.openxmlformats.org/drawingml/2006/main">
            <a:off x="8162925" y="5962650"/>
            <a:ext cx="3476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i="0">
                <a:solidFill>
                  <a:srgbClr val="735862"/>
                </a:solidFill>
                <a:latin typeface="Nimbus Sans"/>
                <a:ea typeface="Nimbus Sans"/>
                <a:cs typeface="Nimbus Sans"/>
              </a:defRPr>
            </a:pPr>
            <a:r>
              <a:rPr sz="1575" i="0">
                <a:solidFill>
                  <a:srgbClr val="735862"/>
                </a:solidFill>
                <a:latin typeface="Nimbus Sans"/>
                <a:ea typeface="Nimbus Sans"/>
                <a:cs typeface="Nimbus Sans"/>
              </a:rPr>
              <a:t>A newsletter worth opening</a:t>
            </a:r>
          </a:p>
        </p:txBody>
      </p:sp>
      <p:pic xmlns:a="http://schemas.openxmlformats.org/drawingml/2006/main" xmlns:r="http://schemas.openxmlformats.org/officeDocument/2006/relationships">
        <p:nvPicPr>
          <p:cNvPr id="25" name="Emma narration - slide 3">
            <a:hlinkClick action="ppaction://media"/>
          </p:cNvPr>
          <p:cNvPicPr>
            <a:picLocks noChangeAspect="1"/>
          </p:cNvPicPr>
          <p:nvPr>
            <a:audioFile r:link="rIdEmmaPlayback"/>
            <p:extLst>
              <p:ext uri="{DAA4B4D4-6D71-4841-9C94-3DE7FCFB9230}">
                <ns0:media xmlns:ns0="http://schemas.microsoft.com/office/powerpoint/2010/main" r:embed="rIdEmmaMedia"/>
              </p:ext>
            </p:extLst>
          </p:nvPr>
        </p:nvPicPr>
        <p:blipFill>
          <a:blip r:embed="rIdEmmaPoster"/>
          <a:stretch>
            <a:fillRect/>
          </a:stretch>
        </p:blipFill>
        <p:spPr>
          <a:xfrm>
            <a:off x="9144" y="9144"/>
            <a:ext cx="9144" cy="9144"/>
          </a:xfrm>
          <a:prstGeom prst="rect">
            <a:avLst/>
          </a:prstGeom>
          <a:effectLst/>
        </p:spPr>
      </p:pic>
    </p:spTree>
    <p:extLst>
      <p:ext uri="{BB962C8B-B14F-4D97-AF65-F5344CB8AC3E}">
        <p14:creationId xmlns:p14="http://schemas.microsoft.com/office/powerpoint/2010/main" val="276396986"/>
      </p:ext>
    </p:extLst>
  </p:cSld>
  <p:transition advClick="1" advTm="26708"/>
  <p:timing>
    <p:tnLst>
      <p:par>
        <p:cTn id="1" dur="indefinite" restart="never" nodeType="tmRoot">
          <p:childTnLst>
            <p:audio isNarration="1">
              <p:cMediaNode vol="100000">
                <p:cTn id="2" fill="hold" display="0" dur="26708">
                  <p:stCondLst>
                    <p:cond delay="0"/>
                  </p:stCondLst>
                </p:cTn>
                <p:tgtEl>
                  <p:spTgt spid="25"/>
                </p:tgtEl>
              </p:cMediaNode>
            </p:audio>
          </p:childTnLst>
        </p:cTn>
      </p:par>
    </p:tnLst>
  </p:timing>
</p:sld>
</file>

<file path=ppt/slides/slide4.xml><?xml version="1.0" encoding="utf-8"?>
<p:sld xmlns:p="http://schemas.openxmlformats.org/presentationml/2006/main">
  <p:cSld>
    <p:bg>
      <p:bgPr>
        <a:solidFill xmlns:a="http://schemas.openxmlformats.org/drawingml/2006/main">
          <a:srgbClr val="FBF4F1"/>
        </a:solidFill>
      </p:bgPr>
    </p:bg>
    <p:spTree>
      <p:nvGrpSpPr>
        <p:cNvPr id="1" name=""/>
        <p:cNvGrpSpPr/>
        <p:nvPr/>
      </p:nvGrpSpPr>
      <p:grpSpPr>
        <a:xfrm xmlns:a="http://schemas.openxmlformats.org/drawingml/2006/main"/>
      </p:grpSpPr>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72fb294b2db74726"/>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INK">
            <a:extLst xmlns:a="http://schemas.openxmlformats.org/drawingml/2006/main">
              <a:ext uri="{FF2B5EF4-FFF2-40B4-BE49-F238E27FC236}">
                <a16:creationId xmlns:a16="http://schemas.microsoft.com/office/drawing/2014/main" id="{E2CA3ECB-1FA5-4F07-AD45-2986E493933A}"/>
              </a:ext>
            </a:extLst>
          </p:cNvPr>
          <p:cNvSpPr>
            <a:spLocks xmlns:a="http://schemas.openxmlformats.org/drawingml/2006/main" noGrp="1"/>
          </p:cNvSpPr>
          <p:nvPr/>
        </p:nvSpPr>
        <p:spPr>
          <a:xfrm xmlns:a="http://schemas.openxmlformats.org/drawingml/2006/main">
            <a:off x="628650" y="285750"/>
            <a:ext cx="1619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i="0">
                <a:solidFill>
                  <a:srgbClr val="735862"/>
                </a:solidFill>
                <a:latin typeface="Bitstream Charter"/>
                <a:ea typeface="Bitstream Charter"/>
                <a:cs typeface="Bitstream Charter"/>
              </a:defRPr>
            </a:pPr>
            <a:r>
              <a:rPr sz="1725" i="0">
                <a:solidFill>
                  <a:srgbClr val="735862"/>
                </a:solidFill>
                <a:latin typeface="Bitstream Charter"/>
                <a:ea typeface="Bitstream Charter"/>
                <a:cs typeface="Bitstream Charter"/>
              </a:rPr>
              <a:t>TINK</a:t>
            </a:r>
          </a:p>
        </p:txBody>
      </p:sp>
      <p:sp>
        <p:nvSpPr>
          <p:cNvPr id="3" name="beautybytink.com">
            <a:extLst xmlns:a="http://schemas.openxmlformats.org/drawingml/2006/main">
              <a:ext uri="{FF2B5EF4-FFF2-40B4-BE49-F238E27FC236}">
                <a16:creationId xmlns:a16="http://schemas.microsoft.com/office/drawing/2014/main" id="{6706E014-16EC-4925-B328-F09ACF34F39F}"/>
              </a:ext>
            </a:extLst>
          </p:cNvPr>
          <p:cNvSpPr>
            <a:spLocks xmlns:a="http://schemas.openxmlformats.org/drawingml/2006/main" noGrp="1"/>
          </p:cNvSpPr>
          <p:nvPr/>
        </p:nvSpPr>
        <p:spPr>
          <a:xfrm xmlns:a="http://schemas.openxmlformats.org/drawingml/2006/main">
            <a:off x="9286875" y="342900"/>
            <a:ext cx="2095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00" i="0">
                <a:solidFill>
                  <a:srgbClr val="735862"/>
                </a:solidFill>
                <a:latin typeface="Nimbus Sans"/>
                <a:ea typeface="Nimbus Sans"/>
                <a:cs typeface="Nimbus Sans"/>
              </a:defRPr>
            </a:pPr>
            <a:r>
              <a:rPr sz="1200" i="0">
                <a:solidFill>
                  <a:srgbClr val="735862"/>
                </a:solidFill>
                <a:latin typeface="Nimbus Sans"/>
                <a:ea typeface="Nimbus Sans"/>
                <a:cs typeface="Nimbus Sans"/>
              </a:rPr>
              <a:t>beautybytink.com</a:t>
            </a:r>
          </a:p>
        </p:txBody>
      </p:sp>
      <p:sp>
        <p:nvSpPr>
          <p:cNvPr id="4" name="04">
            <a:extLst xmlns:a="http://schemas.openxmlformats.org/drawingml/2006/main">
              <a:ext uri="{FF2B5EF4-FFF2-40B4-BE49-F238E27FC236}">
                <a16:creationId xmlns:a16="http://schemas.microsoft.com/office/drawing/2014/main" id="{58E3D518-328B-4928-B49A-B27827558506}"/>
              </a:ext>
            </a:extLst>
          </p:cNvPr>
          <p:cNvSpPr>
            <a:spLocks xmlns:a="http://schemas.openxmlformats.org/drawingml/2006/main" noGrp="1"/>
          </p:cNvSpPr>
          <p:nvPr/>
        </p:nvSpPr>
        <p:spPr>
          <a:xfrm xmlns:a="http://schemas.openxmlformats.org/drawingml/2006/main">
            <a:off x="11239500" y="6381750"/>
            <a:ext cx="361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00" i="0">
                <a:solidFill>
                  <a:srgbClr val="735862"/>
                </a:solidFill>
                <a:latin typeface="Nimbus Sans"/>
                <a:ea typeface="Nimbus Sans"/>
                <a:cs typeface="Nimbus Sans"/>
              </a:defRPr>
            </a:pPr>
            <a:r>
              <a:rPr sz="1200" i="0">
                <a:solidFill>
                  <a:srgbClr val="735862"/>
                </a:solidFill>
                <a:latin typeface="Nimbus Sans"/>
                <a:ea typeface="Nimbus Sans"/>
                <a:cs typeface="Nimbus Sans"/>
              </a:rPr>
              <a:t>04</a:t>
            </a:r>
          </a:p>
        </p:txBody>
      </p:sp>
      <p:sp>
        <p:nvSpPr>
          <p:cNvPr id="5" name="Illustrative concept · Arcadia House">
            <a:extLst xmlns:a="http://schemas.openxmlformats.org/drawingml/2006/main">
              <a:ext uri="{FF2B5EF4-FFF2-40B4-BE49-F238E27FC236}">
                <a16:creationId xmlns:a16="http://schemas.microsoft.com/office/drawing/2014/main" id="{1992C937-2260-463E-8DDF-8AAB6E5DF519}"/>
              </a:ext>
            </a:extLst>
          </p:cNvPr>
          <p:cNvSpPr>
            <a:spLocks xmlns:a="http://schemas.openxmlformats.org/drawingml/2006/main" noGrp="1"/>
          </p:cNvSpPr>
          <p:nvPr/>
        </p:nvSpPr>
        <p:spPr>
          <a:xfrm xmlns:a="http://schemas.openxmlformats.org/drawingml/2006/main">
            <a:off x="628650" y="6410325"/>
            <a:ext cx="9239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i="0">
                <a:solidFill>
                  <a:srgbClr val="735862"/>
                </a:solidFill>
                <a:latin typeface="Nimbus Sans"/>
                <a:ea typeface="Nimbus Sans"/>
                <a:cs typeface="Nimbus Sans"/>
              </a:defRPr>
            </a:pPr>
            <a:r>
              <a:rPr sz="1050" i="0">
                <a:solidFill>
                  <a:srgbClr val="735862"/>
                </a:solidFill>
                <a:latin typeface="Nimbus Sans"/>
                <a:ea typeface="Nimbus Sans"/>
                <a:cs typeface="Nimbus Sans"/>
              </a:rPr>
              <a:t>Illustrative concept · Arcadia House</a:t>
            </a:r>
          </a:p>
        </p:txBody>
      </p:sp>
      <p:sp>
        <p:nvSpPr>
          <p:cNvPr id="6" name="YOUR WEBSITE">
            <a:extLst xmlns:a="http://schemas.openxmlformats.org/drawingml/2006/main">
              <a:ext uri="{FF2B5EF4-FFF2-40B4-BE49-F238E27FC236}">
                <a16:creationId xmlns:a16="http://schemas.microsoft.com/office/drawing/2014/main" id="{91DE6355-7E22-4CD5-8EF5-8FBACA9D41C0}"/>
              </a:ext>
            </a:extLst>
          </p:cNvPr>
          <p:cNvSpPr>
            <a:spLocks xmlns:a="http://schemas.openxmlformats.org/drawingml/2006/main" noGrp="1"/>
          </p:cNvSpPr>
          <p:nvPr/>
        </p:nvSpPr>
        <p:spPr>
          <a:xfrm xmlns:a="http://schemas.openxmlformats.org/drawingml/2006/main">
            <a:off x="628650" y="1200150"/>
            <a:ext cx="109347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00" i="0">
                <a:solidFill>
                  <a:srgbClr val="8D3650"/>
                </a:solidFill>
                <a:latin typeface="Nimbus Sans"/>
                <a:ea typeface="Nimbus Sans"/>
                <a:cs typeface="Nimbus Sans"/>
              </a:defRPr>
            </a:pPr>
            <a:r>
              <a:rPr sz="1200" i="0">
                <a:solidFill>
                  <a:srgbClr val="8D3650"/>
                </a:solidFill>
                <a:latin typeface="Nimbus Sans"/>
                <a:ea typeface="Nimbus Sans"/>
                <a:cs typeface="Nimbus Sans"/>
              </a:rPr>
              <a:t>YOUR WEBSITE</a:t>
            </a:r>
          </a:p>
        </p:txBody>
      </p:sp>
      <p:sp>
        <p:nvSpPr>
          <p:cNvPr id="7" name="Pretty. Useful.&#10;Easy to say&#10;yes to.">
            <a:extLst xmlns:a="http://schemas.openxmlformats.org/drawingml/2006/main">
              <a:ext uri="{FF2B5EF4-FFF2-40B4-BE49-F238E27FC236}">
                <a16:creationId xmlns:a16="http://schemas.microsoft.com/office/drawing/2014/main" id="{8E48FBEE-F72B-4A77-8C07-93EE55707543}"/>
              </a:ext>
            </a:extLst>
          </p:cNvPr>
          <p:cNvSpPr>
            <a:spLocks xmlns:a="http://schemas.openxmlformats.org/drawingml/2006/main" noGrp="1"/>
          </p:cNvSpPr>
          <p:nvPr/>
        </p:nvSpPr>
        <p:spPr>
          <a:xfrm xmlns:a="http://schemas.openxmlformats.org/drawingml/2006/main">
            <a:off x="609600" y="1714500"/>
            <a:ext cx="6096000" cy="2305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4950" i="0">
                <a:solidFill>
                  <a:srgbClr val="2B1A23"/>
                </a:solidFill>
                <a:latin typeface="Bitstream Charter"/>
                <a:ea typeface="Bitstream Charter"/>
                <a:cs typeface="Bitstream Charter"/>
              </a:defRPr>
            </a:pPr>
            <a:r>
              <a:rPr sz="4950" i="0">
                <a:solidFill>
                  <a:srgbClr val="2B1A23"/>
                </a:solidFill>
                <a:latin typeface="Bitstream Charter"/>
                <a:ea typeface="Bitstream Charter"/>
                <a:cs typeface="Bitstream Charter"/>
              </a:rPr>
              <a:t>Pretty. Useful.</a:t>
            </a:r>
          </a:p>
          <a:p xmlns:a="http://schemas.openxmlformats.org/drawingml/2006/main">
            <a:pPr>
              <a:defRPr sz="4950" i="0">
                <a:solidFill>
                  <a:srgbClr val="2B1A23"/>
                </a:solidFill>
                <a:latin typeface="Bitstream Charter"/>
                <a:ea typeface="Bitstream Charter"/>
                <a:cs typeface="Bitstream Charter"/>
              </a:defRPr>
            </a:pPr>
            <a:r>
              <a:rPr sz="4950" i="0">
                <a:solidFill>
                  <a:srgbClr val="2B1A23"/>
                </a:solidFill>
                <a:latin typeface="Bitstream Charter"/>
                <a:ea typeface="Bitstream Charter"/>
                <a:cs typeface="Bitstream Charter"/>
              </a:rPr>
              <a:t>Easy to say</a:t>
            </a:r>
          </a:p>
          <a:p xmlns:a="http://schemas.openxmlformats.org/drawingml/2006/main">
            <a:pPr>
              <a:defRPr sz="4950" i="0">
                <a:solidFill>
                  <a:srgbClr val="2B1A23"/>
                </a:solidFill>
                <a:latin typeface="Bitstream Charter"/>
                <a:ea typeface="Bitstream Charter"/>
                <a:cs typeface="Bitstream Charter"/>
              </a:defRPr>
            </a:pPr>
            <a:r>
              <a:rPr sz="4950" i="0">
                <a:solidFill>
                  <a:srgbClr val="2B1A23"/>
                </a:solidFill>
                <a:latin typeface="Bitstream Charter"/>
                <a:ea typeface="Bitstream Charter"/>
                <a:cs typeface="Bitstream Charter"/>
              </a:rPr>
              <a:t>yes to.</a:t>
            </a:r>
          </a:p>
        </p:txBody>
      </p:sp>
      <p:sp>
        <p:nvSpPr>
          <p:cNvPr id="8" name="Show your work&#10;Answer the obvious questions&#10;Make t">
            <a:extLst xmlns:a="http://schemas.openxmlformats.org/drawingml/2006/main">
              <a:ext uri="{FF2B5EF4-FFF2-40B4-BE49-F238E27FC236}">
                <a16:creationId xmlns:a16="http://schemas.microsoft.com/office/drawing/2014/main" id="{DC19E0B3-7AE6-4116-85B6-14F6518A0FDC}"/>
              </a:ext>
            </a:extLst>
          </p:cNvPr>
          <p:cNvSpPr>
            <a:spLocks xmlns:a="http://schemas.openxmlformats.org/drawingml/2006/main" noGrp="1"/>
          </p:cNvSpPr>
          <p:nvPr/>
        </p:nvSpPr>
        <p:spPr>
          <a:xfrm xmlns:a="http://schemas.openxmlformats.org/drawingml/2006/main">
            <a:off x="666750" y="4524375"/>
            <a:ext cx="5524500" cy="1304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i="0">
                <a:solidFill>
                  <a:srgbClr val="735862"/>
                </a:solidFill>
                <a:latin typeface="Nimbus Sans"/>
                <a:ea typeface="Nimbus Sans"/>
                <a:cs typeface="Nimbus Sans"/>
              </a:defRPr>
            </a:pPr>
            <a:r>
              <a:rPr sz="2025" i="0">
                <a:solidFill>
                  <a:srgbClr val="735862"/>
                </a:solidFill>
                <a:latin typeface="Nimbus Sans"/>
                <a:ea typeface="Nimbus Sans"/>
                <a:cs typeface="Nimbus Sans"/>
              </a:rPr>
              <a:t>Show your work</a:t>
            </a:r>
          </a:p>
          <a:p xmlns:a="http://schemas.openxmlformats.org/drawingml/2006/main">
            <a:pPr>
              <a:defRPr sz="2025" i="0">
                <a:solidFill>
                  <a:srgbClr val="735862"/>
                </a:solidFill>
                <a:latin typeface="Nimbus Sans"/>
                <a:ea typeface="Nimbus Sans"/>
                <a:cs typeface="Nimbus Sans"/>
              </a:defRPr>
            </a:pPr>
            <a:r>
              <a:rPr sz="2025" i="0">
                <a:solidFill>
                  <a:srgbClr val="735862"/>
                </a:solidFill>
                <a:latin typeface="Nimbus Sans"/>
                <a:ea typeface="Nimbus Sans"/>
                <a:cs typeface="Nimbus Sans"/>
              </a:rPr>
              <a:t>Answer the obvious questions</a:t>
            </a:r>
          </a:p>
          <a:p xmlns:a="http://schemas.openxmlformats.org/drawingml/2006/main">
            <a:pPr>
              <a:defRPr sz="2025" i="0">
                <a:solidFill>
                  <a:srgbClr val="735862"/>
                </a:solidFill>
                <a:latin typeface="Nimbus Sans"/>
                <a:ea typeface="Nimbus Sans"/>
                <a:cs typeface="Nimbus Sans"/>
              </a:defRPr>
            </a:pPr>
            <a:r>
              <a:rPr sz="2025" i="0">
                <a:solidFill>
                  <a:srgbClr val="735862"/>
                </a:solidFill>
                <a:latin typeface="Nimbus Sans"/>
                <a:ea typeface="Nimbus Sans"/>
                <a:cs typeface="Nimbus Sans"/>
              </a:rPr>
              <a:t>Make the next step clear</a:t>
            </a:r>
          </a:p>
        </p:txBody>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689251e5858b4c24"/>
          <a:srcRect xmlns:a="http://schemas.openxmlformats.org/drawingml/2006/main" l="0" t="1250" r="0" b="1250"/>
          <a:stretch xmlns:a="http://schemas.openxmlformats.org/drawingml/2006/main">
            <a:fillRect l="0" t="0" r="0" b="0"/>
          </a:stretch>
        </p:blipFill>
        <p:spPr>
          <a:xfrm xmlns:a="http://schemas.openxmlformats.org/drawingml/2006/main">
            <a:off x="6953250" y="971550"/>
            <a:ext cx="4572000" cy="2971800"/>
          </a:xfrm>
          <a:prstGeom xmlns:a="http://schemas.openxmlformats.org/drawingml/2006/main" prst="roundRect">
            <a:avLst>
              <a:gd name="adj" fmla="val 35256"/>
            </a:avLst>
          </a:prstGeom>
        </p:spPr>
      </p:pic>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9ebdfb96bb5b4b6e"/>
          <a:srcRect xmlns:a="http://schemas.openxmlformats.org/drawingml/2006/main" l="0" t="12368" r="0" b="12368"/>
          <a:stretch xmlns:a="http://schemas.openxmlformats.org/drawingml/2006/main">
            <a:fillRect l="0" t="0" r="0" b="0"/>
          </a:stretch>
        </p:blipFill>
        <p:spPr>
          <a:xfrm xmlns:a="http://schemas.openxmlformats.org/drawingml/2006/main">
            <a:off x="8334375" y="3448050"/>
            <a:ext cx="2895600" cy="2724150"/>
          </a:xfrm>
          <a:prstGeom xmlns:a="http://schemas.openxmlformats.org/drawingml/2006/main" prst="roundRect">
            <a:avLst>
              <a:gd name="adj" fmla="val 38462"/>
            </a:avLst>
          </a:prstGeom>
        </p:spPr>
      </p:pic>
      <p:sp>
        <p:nvSpPr>
          <p:cNvPr id="11" name="Beautiful is the starting point.">
            <a:extLst xmlns:a="http://schemas.openxmlformats.org/drawingml/2006/main">
              <a:ext uri="{FF2B5EF4-FFF2-40B4-BE49-F238E27FC236}">
                <a16:creationId xmlns:a16="http://schemas.microsoft.com/office/drawing/2014/main" id="{2FCD5132-E8BF-4AD9-AE57-9B05995C4820}"/>
              </a:ext>
            </a:extLst>
          </p:cNvPr>
          <p:cNvSpPr>
            <a:spLocks xmlns:a="http://schemas.openxmlformats.org/drawingml/2006/main" noGrp="1"/>
          </p:cNvSpPr>
          <p:nvPr/>
        </p:nvSpPr>
        <p:spPr>
          <a:xfrm xmlns:a="http://schemas.openxmlformats.org/drawingml/2006/main">
            <a:off x="6438900" y="4324350"/>
            <a:ext cx="188595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i="1">
                <a:solidFill>
                  <a:srgbClr val="8D3650"/>
                </a:solidFill>
                <a:latin typeface="Bitstream Charter"/>
                <a:ea typeface="Bitstream Charter"/>
                <a:cs typeface="Bitstream Charter"/>
              </a:defRPr>
            </a:pPr>
            <a:r>
              <a:rPr sz="2175" i="1">
                <a:solidFill>
                  <a:srgbClr val="8D3650"/>
                </a:solidFill>
                <a:latin typeface="Bitstream Charter"/>
                <a:ea typeface="Bitstream Charter"/>
                <a:cs typeface="Bitstream Charter"/>
              </a:rPr>
              <a:t>Beautiful is the starting point.</a:t>
            </a:r>
          </a:p>
        </p:txBody>
      </p:sp>
      <p:pic xmlns:a="http://schemas.openxmlformats.org/drawingml/2006/main" xmlns:r="http://schemas.openxmlformats.org/officeDocument/2006/relationships">
        <p:nvPicPr>
          <p:cNvPr id="22" name="Emma narration - slide 4">
            <a:hlinkClick action="ppaction://media"/>
          </p:cNvPr>
          <p:cNvPicPr>
            <a:picLocks noChangeAspect="1"/>
          </p:cNvPicPr>
          <p:nvPr>
            <a:audioFile r:link="rIdEmmaPlayback"/>
            <p:extLst>
              <p:ext uri="{DAA4B4D4-6D71-4841-9C94-3DE7FCFB9230}">
                <ns0:media xmlns:ns0="http://schemas.microsoft.com/office/powerpoint/2010/main" r:embed="rIdEmmaMedia"/>
              </p:ext>
            </p:extLst>
          </p:nvPr>
        </p:nvPicPr>
        <p:blipFill>
          <a:blip r:embed="rIdEmmaPoster"/>
          <a:stretch>
            <a:fillRect/>
          </a:stretch>
        </p:blipFill>
        <p:spPr>
          <a:xfrm>
            <a:off x="9144" y="9144"/>
            <a:ext cx="9144" cy="9144"/>
          </a:xfrm>
          <a:prstGeom prst="rect">
            <a:avLst/>
          </a:prstGeom>
          <a:effectLst/>
        </p:spPr>
      </p:pic>
    </p:spTree>
    <p:extLst>
      <p:ext uri="{BB962C8B-B14F-4D97-AF65-F5344CB8AC3E}">
        <p14:creationId xmlns:p14="http://schemas.microsoft.com/office/powerpoint/2010/main" val="696426132"/>
      </p:ext>
    </p:extLst>
  </p:cSld>
  <p:transition advClick="1" advTm="24208"/>
  <p:timing>
    <p:tnLst>
      <p:par>
        <p:cTn id="1" dur="indefinite" restart="never" nodeType="tmRoot">
          <p:childTnLst>
            <p:audio isNarration="1">
              <p:cMediaNode vol="100000">
                <p:cTn id="2" fill="hold" display="0" dur="24208">
                  <p:stCondLst>
                    <p:cond delay="0"/>
                  </p:stCondLst>
                </p:cTn>
                <p:tgtEl>
                  <p:spTgt spid="22"/>
                </p:tgtEl>
              </p:cMediaNode>
            </p:audio>
          </p:childTnLst>
        </p:cTn>
      </p:par>
    </p:tnLst>
  </p:timing>
</p:sld>
</file>

<file path=ppt/slides/slide5.xml><?xml version="1.0" encoding="utf-8"?>
<p:sld xmlns:p="http://schemas.openxmlformats.org/presentationml/2006/main">
  <p:cSld>
    <p:bg>
      <p:bgPr>
        <a:solidFill xmlns:a="http://schemas.openxmlformats.org/drawingml/2006/main">
          <a:srgbClr val="8D3650"/>
        </a:solidFill>
      </p:bgPr>
    </p:bg>
    <p:spTree>
      <p:nvGrpSpPr>
        <p:cNvPr id="1" name=""/>
        <p:cNvGrpSpPr/>
        <p:nvPr/>
      </p:nvGrpSpPr>
      <p:grpSpPr>
        <a:xfrm xmlns:a="http://schemas.openxmlformats.org/drawingml/2006/main"/>
      </p:grpSpPr>
      <p:sp>
        <p:nvSpPr>
          <p:cNvPr id="11" name="TINK">
            <a:extLst xmlns:a="http://schemas.openxmlformats.org/drawingml/2006/main">
              <a:ext uri="{FF2B5EF4-FFF2-40B4-BE49-F238E27FC236}">
                <a16:creationId xmlns:a16="http://schemas.microsoft.com/office/drawing/2014/main" id="{7C74F6A0-46D1-43E6-8BB8-0B407E3AE0ED}"/>
              </a:ext>
            </a:extLst>
          </p:cNvPr>
          <p:cNvSpPr>
            <a:spLocks xmlns:a="http://schemas.openxmlformats.org/drawingml/2006/main" noGrp="1"/>
          </p:cNvSpPr>
          <p:nvPr/>
        </p:nvSpPr>
        <p:spPr>
          <a:xfrm xmlns:a="http://schemas.openxmlformats.org/drawingml/2006/main">
            <a:off x="628650" y="285750"/>
            <a:ext cx="1619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i="0">
                <a:solidFill>
                  <a:srgbClr val="F0DAD6"/>
                </a:solidFill>
                <a:latin typeface="Bitstream Charter"/>
                <a:ea typeface="Bitstream Charter"/>
                <a:cs typeface="Bitstream Charter"/>
              </a:defRPr>
            </a:pPr>
            <a:r>
              <a:rPr sz="1725" i="0">
                <a:solidFill>
                  <a:srgbClr val="F0DAD6"/>
                </a:solidFill>
                <a:latin typeface="Bitstream Charter"/>
                <a:ea typeface="Bitstream Charter"/>
                <a:cs typeface="Bitstream Charter"/>
              </a:rPr>
              <a:t>TINK</a:t>
            </a:r>
          </a:p>
        </p:txBody>
      </p:sp>
      <p:sp>
        <p:nvSpPr>
          <p:cNvPr id="2" name="beautybytink.com">
            <a:extLst xmlns:a="http://schemas.openxmlformats.org/drawingml/2006/main">
              <a:ext uri="{FF2B5EF4-FFF2-40B4-BE49-F238E27FC236}">
                <a16:creationId xmlns:a16="http://schemas.microsoft.com/office/drawing/2014/main" id="{D505B3FB-D446-40EF-B767-98B78FDDD495}"/>
              </a:ext>
            </a:extLst>
          </p:cNvPr>
          <p:cNvSpPr>
            <a:spLocks xmlns:a="http://schemas.openxmlformats.org/drawingml/2006/main" noGrp="1"/>
          </p:cNvSpPr>
          <p:nvPr/>
        </p:nvSpPr>
        <p:spPr>
          <a:xfrm xmlns:a="http://schemas.openxmlformats.org/drawingml/2006/main">
            <a:off x="9286875" y="342900"/>
            <a:ext cx="2095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00" i="0">
                <a:solidFill>
                  <a:srgbClr val="F0DAD6"/>
                </a:solidFill>
                <a:latin typeface="Nimbus Sans"/>
                <a:ea typeface="Nimbus Sans"/>
                <a:cs typeface="Nimbus Sans"/>
              </a:defRPr>
            </a:pPr>
            <a:r>
              <a:rPr sz="1200" i="0">
                <a:solidFill>
                  <a:srgbClr val="F0DAD6"/>
                </a:solidFill>
                <a:latin typeface="Nimbus Sans"/>
                <a:ea typeface="Nimbus Sans"/>
                <a:cs typeface="Nimbus Sans"/>
              </a:rPr>
              <a:t>beautybytink.com</a:t>
            </a:r>
          </a:p>
        </p:txBody>
      </p:sp>
      <p:sp>
        <p:nvSpPr>
          <p:cNvPr id="3" name="05">
            <a:extLst xmlns:a="http://schemas.openxmlformats.org/drawingml/2006/main">
              <a:ext uri="{FF2B5EF4-FFF2-40B4-BE49-F238E27FC236}">
                <a16:creationId xmlns:a16="http://schemas.microsoft.com/office/drawing/2014/main" id="{02FD0B56-ADA0-4CFF-BBE0-E023EE7260B5}"/>
              </a:ext>
            </a:extLst>
          </p:cNvPr>
          <p:cNvSpPr>
            <a:spLocks xmlns:a="http://schemas.openxmlformats.org/drawingml/2006/main" noGrp="1"/>
          </p:cNvSpPr>
          <p:nvPr/>
        </p:nvSpPr>
        <p:spPr>
          <a:xfrm xmlns:a="http://schemas.openxmlformats.org/drawingml/2006/main">
            <a:off x="11239500" y="6381750"/>
            <a:ext cx="361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00" i="0">
                <a:solidFill>
                  <a:srgbClr val="F0DAD6"/>
                </a:solidFill>
                <a:latin typeface="Nimbus Sans"/>
                <a:ea typeface="Nimbus Sans"/>
                <a:cs typeface="Nimbus Sans"/>
              </a:defRPr>
            </a:pPr>
            <a:r>
              <a:rPr sz="1200" i="0">
                <a:solidFill>
                  <a:srgbClr val="F0DAD6"/>
                </a:solidFill>
                <a:latin typeface="Nimbus Sans"/>
                <a:ea typeface="Nimbus Sans"/>
                <a:cs typeface="Nimbus Sans"/>
              </a:rPr>
              <a:t>05</a:t>
            </a:r>
          </a:p>
        </p:txBody>
      </p:sp>
      <p:sp>
        <p:nvSpPr>
          <p:cNvPr id="4" name="Illustrative portfolio concepts">
            <a:extLst xmlns:a="http://schemas.openxmlformats.org/drawingml/2006/main">
              <a:ext uri="{FF2B5EF4-FFF2-40B4-BE49-F238E27FC236}">
                <a16:creationId xmlns:a16="http://schemas.microsoft.com/office/drawing/2014/main" id="{E1BF279D-0D32-438C-96D6-960EFAB1A4D9}"/>
              </a:ext>
            </a:extLst>
          </p:cNvPr>
          <p:cNvSpPr>
            <a:spLocks xmlns:a="http://schemas.openxmlformats.org/drawingml/2006/main" noGrp="1"/>
          </p:cNvSpPr>
          <p:nvPr/>
        </p:nvSpPr>
        <p:spPr>
          <a:xfrm xmlns:a="http://schemas.openxmlformats.org/drawingml/2006/main">
            <a:off x="628650" y="6410325"/>
            <a:ext cx="9239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i="0">
                <a:solidFill>
                  <a:srgbClr val="F0DAD6"/>
                </a:solidFill>
                <a:latin typeface="Nimbus Sans"/>
                <a:ea typeface="Nimbus Sans"/>
                <a:cs typeface="Nimbus Sans"/>
              </a:defRPr>
            </a:pPr>
            <a:r>
              <a:rPr sz="1050" i="0">
                <a:solidFill>
                  <a:srgbClr val="F0DAD6"/>
                </a:solidFill>
                <a:latin typeface="Nimbus Sans"/>
                <a:ea typeface="Nimbus Sans"/>
                <a:cs typeface="Nimbus Sans"/>
              </a:rPr>
              <a:t>Illustrative portfolio concepts</a:t>
            </a:r>
          </a:p>
        </p:txBody>
      </p:sp>
      <p:sp>
        <p:nvSpPr>
          <p:cNvPr id="5" name="VIDEO + SOCIAL">
            <a:extLst xmlns:a="http://schemas.openxmlformats.org/drawingml/2006/main">
              <a:ext uri="{FF2B5EF4-FFF2-40B4-BE49-F238E27FC236}">
                <a16:creationId xmlns:a16="http://schemas.microsoft.com/office/drawing/2014/main" id="{66E082DC-F702-455A-B845-EDA15A2EAE5E}"/>
              </a:ext>
            </a:extLst>
          </p:cNvPr>
          <p:cNvSpPr>
            <a:spLocks xmlns:a="http://schemas.openxmlformats.org/drawingml/2006/main" noGrp="1"/>
          </p:cNvSpPr>
          <p:nvPr/>
        </p:nvSpPr>
        <p:spPr>
          <a:xfrm xmlns:a="http://schemas.openxmlformats.org/drawingml/2006/main">
            <a:off x="628650" y="1200150"/>
            <a:ext cx="109347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00" i="0">
                <a:solidFill>
                  <a:srgbClr val="F0DAD6"/>
                </a:solidFill>
                <a:latin typeface="Nimbus Sans"/>
                <a:ea typeface="Nimbus Sans"/>
                <a:cs typeface="Nimbus Sans"/>
              </a:defRPr>
            </a:pPr>
            <a:r>
              <a:rPr sz="1200" i="0">
                <a:solidFill>
                  <a:srgbClr val="F0DAD6"/>
                </a:solidFill>
                <a:latin typeface="Nimbus Sans"/>
                <a:ea typeface="Nimbus Sans"/>
                <a:cs typeface="Nimbus Sans"/>
              </a:rPr>
              <a:t>VIDEO + SOCIAL</a:t>
            </a:r>
          </a:p>
        </p:txBody>
      </p:sp>
      <p:sp>
        <p:nvSpPr>
          <p:cNvPr id="6" name="A little&#10;scroll-stopping.&#10;A lot of you.">
            <a:extLst xmlns:a="http://schemas.openxmlformats.org/drawingml/2006/main">
              <a:ext uri="{FF2B5EF4-FFF2-40B4-BE49-F238E27FC236}">
                <a16:creationId xmlns:a16="http://schemas.microsoft.com/office/drawing/2014/main" id="{4EA9FBC0-BB19-4CB0-9094-EE60F4795652}"/>
              </a:ext>
            </a:extLst>
          </p:cNvPr>
          <p:cNvSpPr>
            <a:spLocks xmlns:a="http://schemas.openxmlformats.org/drawingml/2006/main" noGrp="1"/>
          </p:cNvSpPr>
          <p:nvPr/>
        </p:nvSpPr>
        <p:spPr>
          <a:xfrm xmlns:a="http://schemas.openxmlformats.org/drawingml/2006/main">
            <a:off x="609600" y="1809750"/>
            <a:ext cx="6096000" cy="2486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4650" i="0">
                <a:solidFill>
                  <a:srgbClr val="FFFDFC"/>
                </a:solidFill>
                <a:latin typeface="Bitstream Charter"/>
                <a:ea typeface="Bitstream Charter"/>
                <a:cs typeface="Bitstream Charter"/>
              </a:defRPr>
            </a:pPr>
            <a:r>
              <a:rPr sz="4650" i="0">
                <a:solidFill>
                  <a:srgbClr val="FFFDFC"/>
                </a:solidFill>
                <a:latin typeface="Bitstream Charter"/>
                <a:ea typeface="Bitstream Charter"/>
                <a:cs typeface="Bitstream Charter"/>
              </a:rPr>
              <a:t>A little</a:t>
            </a:r>
          </a:p>
          <a:p xmlns:a="http://schemas.openxmlformats.org/drawingml/2006/main">
            <a:pPr>
              <a:defRPr sz="4650" i="0">
                <a:solidFill>
                  <a:srgbClr val="FFFDFC"/>
                </a:solidFill>
                <a:latin typeface="Bitstream Charter"/>
                <a:ea typeface="Bitstream Charter"/>
                <a:cs typeface="Bitstream Charter"/>
              </a:defRPr>
            </a:pPr>
            <a:r>
              <a:rPr sz="4650" i="0">
                <a:solidFill>
                  <a:srgbClr val="FFFDFC"/>
                </a:solidFill>
                <a:latin typeface="Bitstream Charter"/>
                <a:ea typeface="Bitstream Charter"/>
                <a:cs typeface="Bitstream Charter"/>
              </a:rPr>
              <a:t>scroll-stopping.</a:t>
            </a:r>
          </a:p>
          <a:p xmlns:a="http://schemas.openxmlformats.org/drawingml/2006/main">
            <a:pPr>
              <a:defRPr sz="4650" i="0">
                <a:solidFill>
                  <a:srgbClr val="FFFDFC"/>
                </a:solidFill>
                <a:latin typeface="Bitstream Charter"/>
                <a:ea typeface="Bitstream Charter"/>
                <a:cs typeface="Bitstream Charter"/>
              </a:defRPr>
            </a:pPr>
            <a:r>
              <a:rPr sz="4650" i="0">
                <a:solidFill>
                  <a:srgbClr val="FFFDFC"/>
                </a:solidFill>
                <a:latin typeface="Bitstream Charter"/>
                <a:ea typeface="Bitstream Charter"/>
                <a:cs typeface="Bitstream Charter"/>
              </a:rPr>
              <a:t>A lot of you.</a:t>
            </a:r>
          </a:p>
        </p:txBody>
      </p:sp>
      <p:sp>
        <p:nvSpPr>
          <p:cNvPr id="7" name="Show the craft.&#10;Introduce the person.&#10;Give people ">
            <a:extLst xmlns:a="http://schemas.openxmlformats.org/drawingml/2006/main">
              <a:ext uri="{FF2B5EF4-FFF2-40B4-BE49-F238E27FC236}">
                <a16:creationId xmlns:a16="http://schemas.microsoft.com/office/drawing/2014/main" id="{B48A5F9A-832A-4551-9FD0-E46E245D6D17}"/>
              </a:ext>
            </a:extLst>
          </p:cNvPr>
          <p:cNvSpPr>
            <a:spLocks xmlns:a="http://schemas.openxmlformats.org/drawingml/2006/main" noGrp="1"/>
          </p:cNvSpPr>
          <p:nvPr/>
        </p:nvSpPr>
        <p:spPr>
          <a:xfrm xmlns:a="http://schemas.openxmlformats.org/drawingml/2006/main">
            <a:off x="666750" y="4733925"/>
            <a:ext cx="5905500" cy="1266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i="0">
                <a:solidFill>
                  <a:srgbClr val="F0DAD6"/>
                </a:solidFill>
                <a:latin typeface="Nimbus Sans"/>
                <a:ea typeface="Nimbus Sans"/>
                <a:cs typeface="Nimbus Sans"/>
              </a:defRPr>
            </a:pPr>
            <a:r>
              <a:rPr sz="2025" i="0">
                <a:solidFill>
                  <a:srgbClr val="F0DAD6"/>
                </a:solidFill>
                <a:latin typeface="Nimbus Sans"/>
                <a:ea typeface="Nimbus Sans"/>
                <a:cs typeface="Nimbus Sans"/>
              </a:rPr>
              <a:t>Show the craft.</a:t>
            </a:r>
          </a:p>
          <a:p xmlns:a="http://schemas.openxmlformats.org/drawingml/2006/main">
            <a:pPr>
              <a:defRPr sz="2025" i="0">
                <a:solidFill>
                  <a:srgbClr val="F0DAD6"/>
                </a:solidFill>
                <a:latin typeface="Nimbus Sans"/>
                <a:ea typeface="Nimbus Sans"/>
                <a:cs typeface="Nimbus Sans"/>
              </a:defRPr>
            </a:pPr>
            <a:r>
              <a:rPr sz="2025" i="0">
                <a:solidFill>
                  <a:srgbClr val="F0DAD6"/>
                </a:solidFill>
                <a:latin typeface="Nimbus Sans"/>
                <a:ea typeface="Nimbus Sans"/>
                <a:cs typeface="Nimbus Sans"/>
              </a:rPr>
              <a:t>Introduce the person.</a:t>
            </a:r>
          </a:p>
          <a:p xmlns:a="http://schemas.openxmlformats.org/drawingml/2006/main">
            <a:pPr>
              <a:defRPr sz="2025" i="0">
                <a:solidFill>
                  <a:srgbClr val="F0DAD6"/>
                </a:solidFill>
                <a:latin typeface="Nimbus Sans"/>
                <a:ea typeface="Nimbus Sans"/>
                <a:cs typeface="Nimbus Sans"/>
              </a:defRPr>
            </a:pPr>
            <a:r>
              <a:rPr sz="2025" i="0">
                <a:solidFill>
                  <a:srgbClr val="F0DAD6"/>
                </a:solidFill>
                <a:latin typeface="Nimbus Sans"/>
                <a:ea typeface="Nimbus Sans"/>
                <a:cs typeface="Nimbus Sans"/>
              </a:rPr>
              <a:t>Give people a reason to care.</a:t>
            </a: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4a9680c516d455b"/>
          <a:srcRect xmlns:a="http://schemas.openxmlformats.org/drawingml/2006/main" l="709" t="0" r="709" b="0"/>
          <a:stretch xmlns:a="http://schemas.openxmlformats.org/drawingml/2006/main">
            <a:fillRect l="0" t="0" r="0" b="0"/>
          </a:stretch>
        </p:blipFill>
        <p:spPr>
          <a:xfrm xmlns:a="http://schemas.openxmlformats.org/drawingml/2006/main">
            <a:off x="7038975" y="885825"/>
            <a:ext cx="2914650" cy="3695700"/>
          </a:xfrm>
          <a:prstGeom xmlns:a="http://schemas.openxmlformats.org/drawingml/2006/main" prst="roundRect">
            <a:avLst>
              <a:gd name="adj" fmla="val 46732"/>
            </a:avLst>
          </a:prstGeom>
        </p:spPr>
      </p:pic>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d2f52c4dcd58494d"/>
          <a:srcRect xmlns:a="http://schemas.openxmlformats.org/drawingml/2006/main" l="0" t="3094" r="0" b="3094"/>
          <a:stretch xmlns:a="http://schemas.openxmlformats.org/drawingml/2006/main">
            <a:fillRect l="0" t="0" r="0" b="0"/>
          </a:stretch>
        </p:blipFill>
        <p:spPr>
          <a:xfrm xmlns:a="http://schemas.openxmlformats.org/drawingml/2006/main">
            <a:off x="8924925" y="3114675"/>
            <a:ext cx="2647950" cy="3105150"/>
          </a:xfrm>
          <a:prstGeom xmlns:a="http://schemas.openxmlformats.org/drawingml/2006/main" prst="roundRect">
            <a:avLst>
              <a:gd name="adj" fmla="val 44964"/>
            </a:avLst>
          </a:prstGeom>
        </p:spPr>
      </p:pic>
      <p:sp>
        <p:nvSpPr>
          <p:cNvPr id="10" name="Personality included.">
            <a:extLst xmlns:a="http://schemas.openxmlformats.org/drawingml/2006/main">
              <a:ext uri="{FF2B5EF4-FFF2-40B4-BE49-F238E27FC236}">
                <a16:creationId xmlns:a16="http://schemas.microsoft.com/office/drawing/2014/main" id="{BD852353-933A-49EE-ACE3-5D2E5F8A0C22}"/>
              </a:ext>
            </a:extLst>
          </p:cNvPr>
          <p:cNvSpPr>
            <a:spLocks xmlns:a="http://schemas.openxmlformats.org/drawingml/2006/main" noGrp="1"/>
          </p:cNvSpPr>
          <p:nvPr/>
        </p:nvSpPr>
        <p:spPr>
          <a:xfrm xmlns:a="http://schemas.openxmlformats.org/drawingml/2006/main">
            <a:off x="7019925" y="5019675"/>
            <a:ext cx="1800225" cy="1076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325" i="1">
                <a:solidFill>
                  <a:srgbClr val="FFFDFC"/>
                </a:solidFill>
                <a:latin typeface="Bitstream Charter"/>
                <a:ea typeface="Bitstream Charter"/>
                <a:cs typeface="Bitstream Charter"/>
              </a:defRPr>
            </a:pPr>
            <a:r>
              <a:rPr sz="2325" i="1">
                <a:solidFill>
                  <a:srgbClr val="FFFDFC"/>
                </a:solidFill>
                <a:latin typeface="Bitstream Charter"/>
                <a:ea typeface="Bitstream Charter"/>
                <a:cs typeface="Bitstream Charter"/>
              </a:rPr>
              <a:t>Personality included.</a:t>
            </a:r>
          </a:p>
        </p:txBody>
      </p:sp>
      <p:pic xmlns:a="http://schemas.openxmlformats.org/drawingml/2006/main" xmlns:r="http://schemas.openxmlformats.org/officeDocument/2006/relationships">
        <p:nvPicPr>
          <p:cNvPr id="20" name="Emma narration - slide 5">
            <a:hlinkClick action="ppaction://media"/>
          </p:cNvPr>
          <p:cNvPicPr>
            <a:picLocks noChangeAspect="1"/>
          </p:cNvPicPr>
          <p:nvPr>
            <a:audioFile r:link="rIdEmmaPlayback"/>
            <p:extLst>
              <p:ext uri="{DAA4B4D4-6D71-4841-9C94-3DE7FCFB9230}">
                <ns0:media xmlns:ns0="http://schemas.microsoft.com/office/powerpoint/2010/main" r:embed="rIdEmmaMedia"/>
              </p:ext>
            </p:extLst>
          </p:nvPr>
        </p:nvPicPr>
        <p:blipFill>
          <a:blip r:embed="rIdEmmaPoster"/>
          <a:stretch>
            <a:fillRect/>
          </a:stretch>
        </p:blipFill>
        <p:spPr>
          <a:xfrm>
            <a:off x="9144" y="9144"/>
            <a:ext cx="9144" cy="9144"/>
          </a:xfrm>
          <a:prstGeom prst="rect">
            <a:avLst/>
          </a:prstGeom>
          <a:effectLst/>
        </p:spPr>
      </p:pic>
    </p:spTree>
    <p:extLst>
      <p:ext uri="{BB962C8B-B14F-4D97-AF65-F5344CB8AC3E}">
        <p14:creationId xmlns:p14="http://schemas.microsoft.com/office/powerpoint/2010/main" val="1446773726"/>
      </p:ext>
    </p:extLst>
  </p:cSld>
  <p:transition advClick="1" advTm="23417"/>
  <p:timing>
    <p:tnLst>
      <p:par>
        <p:cTn id="1" dur="indefinite" restart="never" nodeType="tmRoot">
          <p:childTnLst>
            <p:audio isNarration="1">
              <p:cMediaNode vol="100000">
                <p:cTn id="2" fill="hold" display="0" dur="23417">
                  <p:stCondLst>
                    <p:cond delay="0"/>
                  </p:stCondLst>
                </p:cTn>
                <p:tgtEl>
                  <p:spTgt spid="20"/>
                </p:tgtEl>
              </p:cMediaNode>
            </p:audio>
          </p:childTnLst>
        </p:cTn>
      </p:par>
    </p:tnLst>
  </p:timing>
</p:sld>
</file>

<file path=ppt/slides/slide6.xml><?xml version="1.0" encoding="utf-8"?>
<p:sld xmlns:p="http://schemas.openxmlformats.org/presentationml/2006/main">
  <p:cSld>
    <p:bg>
      <p:bgPr>
        <a:solidFill xmlns:a="http://schemas.openxmlformats.org/drawingml/2006/main">
          <a:srgbClr val="FBF4F1"/>
        </a:solidFill>
      </p:bgPr>
    </p:bg>
    <p:spTree>
      <p:nvGrpSpPr>
        <p:cNvPr id="1" name=""/>
        <p:cNvGrpSpPr/>
        <p:nvPr/>
      </p:nvGrpSpPr>
      <p:grpSpPr>
        <a:xfrm xmlns:a="http://schemas.openxmlformats.org/drawingml/2006/main"/>
      </p:grpSpPr>
      <p:sp>
        <p:nvSpPr>
          <p:cNvPr id="12" name="TINK">
            <a:extLst xmlns:a="http://schemas.openxmlformats.org/drawingml/2006/main">
              <a:ext uri="{FF2B5EF4-FFF2-40B4-BE49-F238E27FC236}">
                <a16:creationId xmlns:a16="http://schemas.microsoft.com/office/drawing/2014/main" id="{57CF1490-A4AE-482D-9B09-C2AB7DE0FDFD}"/>
              </a:ext>
            </a:extLst>
          </p:cNvPr>
          <p:cNvSpPr>
            <a:spLocks xmlns:a="http://schemas.openxmlformats.org/drawingml/2006/main" noGrp="1"/>
          </p:cNvSpPr>
          <p:nvPr/>
        </p:nvSpPr>
        <p:spPr>
          <a:xfrm xmlns:a="http://schemas.openxmlformats.org/drawingml/2006/main">
            <a:off x="628650" y="285750"/>
            <a:ext cx="1619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i="0">
                <a:solidFill>
                  <a:srgbClr val="735862"/>
                </a:solidFill>
                <a:latin typeface="Bitstream Charter"/>
                <a:ea typeface="Bitstream Charter"/>
                <a:cs typeface="Bitstream Charter"/>
              </a:defRPr>
            </a:pPr>
            <a:r>
              <a:rPr sz="1725" i="0">
                <a:solidFill>
                  <a:srgbClr val="735862"/>
                </a:solidFill>
                <a:latin typeface="Bitstream Charter"/>
                <a:ea typeface="Bitstream Charter"/>
                <a:cs typeface="Bitstream Charter"/>
              </a:rPr>
              <a:t>TINK</a:t>
            </a:r>
          </a:p>
        </p:txBody>
      </p:sp>
      <p:sp>
        <p:nvSpPr>
          <p:cNvPr id="2" name="beautybytink.com">
            <a:extLst xmlns:a="http://schemas.openxmlformats.org/drawingml/2006/main">
              <a:ext uri="{FF2B5EF4-FFF2-40B4-BE49-F238E27FC236}">
                <a16:creationId xmlns:a16="http://schemas.microsoft.com/office/drawing/2014/main" id="{518E9825-FA04-4043-B9CF-915A989EF432}"/>
              </a:ext>
            </a:extLst>
          </p:cNvPr>
          <p:cNvSpPr>
            <a:spLocks xmlns:a="http://schemas.openxmlformats.org/drawingml/2006/main" noGrp="1"/>
          </p:cNvSpPr>
          <p:nvPr/>
        </p:nvSpPr>
        <p:spPr>
          <a:xfrm xmlns:a="http://schemas.openxmlformats.org/drawingml/2006/main">
            <a:off x="9286875" y="342900"/>
            <a:ext cx="2095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00" i="0">
                <a:solidFill>
                  <a:srgbClr val="735862"/>
                </a:solidFill>
                <a:latin typeface="Nimbus Sans"/>
                <a:ea typeface="Nimbus Sans"/>
                <a:cs typeface="Nimbus Sans"/>
              </a:defRPr>
            </a:pPr>
            <a:r>
              <a:rPr sz="1200" i="0">
                <a:solidFill>
                  <a:srgbClr val="735862"/>
                </a:solidFill>
                <a:latin typeface="Nimbus Sans"/>
                <a:ea typeface="Nimbus Sans"/>
                <a:cs typeface="Nimbus Sans"/>
              </a:rPr>
              <a:t>beautybytink.com</a:t>
            </a:r>
          </a:p>
        </p:txBody>
      </p:sp>
      <p:sp>
        <p:nvSpPr>
          <p:cNvPr id="3" name="06">
            <a:extLst xmlns:a="http://schemas.openxmlformats.org/drawingml/2006/main">
              <a:ext uri="{FF2B5EF4-FFF2-40B4-BE49-F238E27FC236}">
                <a16:creationId xmlns:a16="http://schemas.microsoft.com/office/drawing/2014/main" id="{B5BCD448-FADD-4E06-8FE1-5189B79EB734}"/>
              </a:ext>
            </a:extLst>
          </p:cNvPr>
          <p:cNvSpPr>
            <a:spLocks xmlns:a="http://schemas.openxmlformats.org/drawingml/2006/main" noGrp="1"/>
          </p:cNvSpPr>
          <p:nvPr/>
        </p:nvSpPr>
        <p:spPr>
          <a:xfrm xmlns:a="http://schemas.openxmlformats.org/drawingml/2006/main">
            <a:off x="11239500" y="6381750"/>
            <a:ext cx="361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00" i="0">
                <a:solidFill>
                  <a:srgbClr val="735862"/>
                </a:solidFill>
                <a:latin typeface="Nimbus Sans"/>
                <a:ea typeface="Nimbus Sans"/>
                <a:cs typeface="Nimbus Sans"/>
              </a:defRPr>
            </a:pPr>
            <a:r>
              <a:rPr sz="1200" i="0">
                <a:solidFill>
                  <a:srgbClr val="735862"/>
                </a:solidFill>
                <a:latin typeface="Nimbus Sans"/>
                <a:ea typeface="Nimbus Sans"/>
                <a:cs typeface="Nimbus Sans"/>
              </a:rPr>
              <a:t>06</a:t>
            </a:r>
          </a:p>
        </p:txBody>
      </p:sp>
      <p:sp>
        <p:nvSpPr>
          <p:cNvPr id="4" name="Illustrative newsletter concept · Found in Phoenix">
            <a:extLst xmlns:a="http://schemas.openxmlformats.org/drawingml/2006/main">
              <a:ext uri="{FF2B5EF4-FFF2-40B4-BE49-F238E27FC236}">
                <a16:creationId xmlns:a16="http://schemas.microsoft.com/office/drawing/2014/main" id="{409FFC97-2BCA-4D59-B4B4-145C6DF2C6A6}"/>
              </a:ext>
            </a:extLst>
          </p:cNvPr>
          <p:cNvSpPr>
            <a:spLocks xmlns:a="http://schemas.openxmlformats.org/drawingml/2006/main" noGrp="1"/>
          </p:cNvSpPr>
          <p:nvPr/>
        </p:nvSpPr>
        <p:spPr>
          <a:xfrm xmlns:a="http://schemas.openxmlformats.org/drawingml/2006/main">
            <a:off x="628650" y="6410325"/>
            <a:ext cx="9239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i="0">
                <a:solidFill>
                  <a:srgbClr val="735862"/>
                </a:solidFill>
                <a:latin typeface="Nimbus Sans"/>
                <a:ea typeface="Nimbus Sans"/>
                <a:cs typeface="Nimbus Sans"/>
              </a:defRPr>
            </a:pPr>
            <a:r>
              <a:rPr sz="1050" i="0">
                <a:solidFill>
                  <a:srgbClr val="735862"/>
                </a:solidFill>
                <a:latin typeface="Nimbus Sans"/>
                <a:ea typeface="Nimbus Sans"/>
                <a:cs typeface="Nimbus Sans"/>
              </a:rPr>
              <a:t>Illustrative newsletter concept · Found in Phoenix</a:t>
            </a:r>
          </a:p>
        </p:txBody>
      </p:sp>
      <p:sp>
        <p:nvSpPr>
          <p:cNvPr id="5" name="NEWSLETTERS WITH SOMETHING TO SAY">
            <a:extLst xmlns:a="http://schemas.openxmlformats.org/drawingml/2006/main">
              <a:ext uri="{FF2B5EF4-FFF2-40B4-BE49-F238E27FC236}">
                <a16:creationId xmlns:a16="http://schemas.microsoft.com/office/drawing/2014/main" id="{9BD0E6C3-389C-497F-9FFB-96E37F2B3D5E}"/>
              </a:ext>
            </a:extLst>
          </p:cNvPr>
          <p:cNvSpPr>
            <a:spLocks xmlns:a="http://schemas.openxmlformats.org/drawingml/2006/main" noGrp="1"/>
          </p:cNvSpPr>
          <p:nvPr/>
        </p:nvSpPr>
        <p:spPr>
          <a:xfrm xmlns:a="http://schemas.openxmlformats.org/drawingml/2006/main">
            <a:off x="628650" y="1009650"/>
            <a:ext cx="109347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00" i="0">
                <a:solidFill>
                  <a:srgbClr val="8D3650"/>
                </a:solidFill>
                <a:latin typeface="Nimbus Sans"/>
                <a:ea typeface="Nimbus Sans"/>
                <a:cs typeface="Nimbus Sans"/>
              </a:defRPr>
            </a:pPr>
            <a:r>
              <a:rPr sz="1200" i="0">
                <a:solidFill>
                  <a:srgbClr val="8D3650"/>
                </a:solidFill>
                <a:latin typeface="Nimbus Sans"/>
                <a:ea typeface="Nimbus Sans"/>
                <a:cs typeface="Nimbus Sans"/>
              </a:rPr>
              <a:t>NEWSLETTERS WITH SOMETHING TO SAY</a:t>
            </a:r>
          </a:p>
        </p:txBody>
      </p:sp>
      <p:sp>
        <p:nvSpPr>
          <p:cNvPr id="6" name="An email worth opening.">
            <a:extLst xmlns:a="http://schemas.openxmlformats.org/drawingml/2006/main">
              <a:ext uri="{FF2B5EF4-FFF2-40B4-BE49-F238E27FC236}">
                <a16:creationId xmlns:a16="http://schemas.microsoft.com/office/drawing/2014/main" id="{BDA9BDA9-69C8-4EAC-B3ED-F13A539EC841}"/>
              </a:ext>
            </a:extLst>
          </p:cNvPr>
          <p:cNvSpPr>
            <a:spLocks xmlns:a="http://schemas.openxmlformats.org/drawingml/2006/main" noGrp="1"/>
          </p:cNvSpPr>
          <p:nvPr/>
        </p:nvSpPr>
        <p:spPr>
          <a:xfrm xmlns:a="http://schemas.openxmlformats.org/drawingml/2006/main">
            <a:off x="609600" y="1447800"/>
            <a:ext cx="108585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4500" i="0">
                <a:solidFill>
                  <a:srgbClr val="2B1A23"/>
                </a:solidFill>
                <a:latin typeface="Bitstream Charter"/>
                <a:ea typeface="Bitstream Charter"/>
                <a:cs typeface="Bitstream Charter"/>
              </a:defRPr>
            </a:pPr>
            <a:r>
              <a:rPr sz="4500" i="0">
                <a:solidFill>
                  <a:srgbClr val="2B1A23"/>
                </a:solidFill>
                <a:latin typeface="Bitstream Charter"/>
                <a:ea typeface="Bitstream Charter"/>
                <a:cs typeface="Bitstream Charter"/>
              </a:rPr>
              <a:t>An email worth opening.</a:t>
            </a: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3642f31e4aa4738"/>
          <a:srcRect xmlns:a="http://schemas.openxmlformats.org/drawingml/2006/main" l="0" t="1215" r="0" b="1215"/>
          <a:stretch xmlns:a="http://schemas.openxmlformats.org/drawingml/2006/main">
            <a:fillRect l="0" t="0" r="0" b="0"/>
          </a:stretch>
        </p:blipFill>
        <p:spPr>
          <a:xfrm xmlns:a="http://schemas.openxmlformats.org/drawingml/2006/main">
            <a:off x="628650" y="2676525"/>
            <a:ext cx="5095875" cy="3314700"/>
          </a:xfrm>
          <a:prstGeom xmlns:a="http://schemas.openxmlformats.org/drawingml/2006/main" prst="roundRect">
            <a:avLst>
              <a:gd name="adj" fmla="val 37356"/>
            </a:avLst>
          </a:prstGeom>
        </p:spPr>
      </p:pic>
      <p:sp>
        <p:nvSpPr>
          <p:cNvPr id="8" name="THE THURSDAY DROP">
            <a:extLst xmlns:a="http://schemas.openxmlformats.org/drawingml/2006/main">
              <a:ext uri="{FF2B5EF4-FFF2-40B4-BE49-F238E27FC236}">
                <a16:creationId xmlns:a16="http://schemas.microsoft.com/office/drawing/2014/main" id="{516FE1EB-9721-4FD7-B9DD-544529EAFFD8}"/>
              </a:ext>
            </a:extLst>
          </p:cNvPr>
          <p:cNvSpPr>
            <a:spLocks xmlns:a="http://schemas.openxmlformats.org/drawingml/2006/main" noGrp="1"/>
          </p:cNvSpPr>
          <p:nvPr/>
        </p:nvSpPr>
        <p:spPr>
          <a:xfrm xmlns:a="http://schemas.openxmlformats.org/drawingml/2006/main">
            <a:off x="6200775" y="2667000"/>
            <a:ext cx="5334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i="0">
                <a:solidFill>
                  <a:srgbClr val="8D3650"/>
                </a:solidFill>
                <a:latin typeface="Nimbus Sans"/>
                <a:ea typeface="Nimbus Sans"/>
                <a:cs typeface="Nimbus Sans"/>
              </a:defRPr>
            </a:pPr>
            <a:r>
              <a:rPr sz="1275" i="0">
                <a:solidFill>
                  <a:srgbClr val="8D3650"/>
                </a:solidFill>
                <a:latin typeface="Nimbus Sans"/>
                <a:ea typeface="Nimbus Sans"/>
                <a:cs typeface="Nimbus Sans"/>
              </a:rPr>
              <a:t>THE THURSDAY DROP</a:t>
            </a:r>
          </a:p>
        </p:txBody>
      </p:sp>
      <p:sp>
        <p:nvSpPr>
          <p:cNvPr id="9" name="You’re in early.">
            <a:extLst xmlns:a="http://schemas.openxmlformats.org/drawingml/2006/main">
              <a:ext uri="{FF2B5EF4-FFF2-40B4-BE49-F238E27FC236}">
                <a16:creationId xmlns:a16="http://schemas.microsoft.com/office/drawing/2014/main" id="{F28D68A9-C7CA-4191-A5BD-6E4512E0C183}"/>
              </a:ext>
            </a:extLst>
          </p:cNvPr>
          <p:cNvSpPr>
            <a:spLocks xmlns:a="http://schemas.openxmlformats.org/drawingml/2006/main" noGrp="1"/>
          </p:cNvSpPr>
          <p:nvPr/>
        </p:nvSpPr>
        <p:spPr>
          <a:xfrm xmlns:a="http://schemas.openxmlformats.org/drawingml/2006/main">
            <a:off x="6153150" y="3086100"/>
            <a:ext cx="5381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900" i="1">
                <a:solidFill>
                  <a:srgbClr val="8D3650"/>
                </a:solidFill>
                <a:latin typeface="Bitstream Charter"/>
                <a:ea typeface="Bitstream Charter"/>
                <a:cs typeface="Bitstream Charter"/>
              </a:defRPr>
            </a:pPr>
            <a:r>
              <a:rPr sz="3900" i="1">
                <a:solidFill>
                  <a:srgbClr val="8D3650"/>
                </a:solidFill>
                <a:latin typeface="Bitstream Charter"/>
                <a:ea typeface="Bitstream Charter"/>
                <a:cs typeface="Bitstream Charter"/>
              </a:rPr>
              <a:t>You’re in early.</a:t>
            </a:r>
          </a:p>
        </p:txBody>
      </p:sp>
      <p:sp>
        <p:nvSpPr>
          <p:cNvPr id="10" name="Useful tips&#10;Fresh finds + local inspiration&#10;A thou">
            <a:extLst xmlns:a="http://schemas.openxmlformats.org/drawingml/2006/main">
              <a:ext uri="{FF2B5EF4-FFF2-40B4-BE49-F238E27FC236}">
                <a16:creationId xmlns:a16="http://schemas.microsoft.com/office/drawing/2014/main" id="{E9F02864-6C3B-46FB-8D42-C8043341E4F4}"/>
              </a:ext>
            </a:extLst>
          </p:cNvPr>
          <p:cNvSpPr>
            <a:spLocks xmlns:a="http://schemas.openxmlformats.org/drawingml/2006/main" noGrp="1"/>
          </p:cNvSpPr>
          <p:nvPr/>
        </p:nvSpPr>
        <p:spPr>
          <a:xfrm xmlns:a="http://schemas.openxmlformats.org/drawingml/2006/main">
            <a:off x="6200775" y="4067175"/>
            <a:ext cx="5381625" cy="1276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i="0">
                <a:solidFill>
                  <a:srgbClr val="735862"/>
                </a:solidFill>
                <a:latin typeface="Nimbus Sans"/>
                <a:ea typeface="Nimbus Sans"/>
                <a:cs typeface="Nimbus Sans"/>
              </a:defRPr>
            </a:pPr>
            <a:r>
              <a:rPr sz="2100" i="0">
                <a:solidFill>
                  <a:srgbClr val="735862"/>
                </a:solidFill>
                <a:latin typeface="Nimbus Sans"/>
                <a:ea typeface="Nimbus Sans"/>
                <a:cs typeface="Nimbus Sans"/>
              </a:rPr>
              <a:t>Useful tips</a:t>
            </a:r>
          </a:p>
          <a:p xmlns:a="http://schemas.openxmlformats.org/drawingml/2006/main">
            <a:pPr>
              <a:defRPr sz="2100" i="0">
                <a:solidFill>
                  <a:srgbClr val="735862"/>
                </a:solidFill>
                <a:latin typeface="Nimbus Sans"/>
                <a:ea typeface="Nimbus Sans"/>
                <a:cs typeface="Nimbus Sans"/>
              </a:defRPr>
            </a:pPr>
            <a:r>
              <a:rPr sz="2100" i="0">
                <a:solidFill>
                  <a:srgbClr val="735862"/>
                </a:solidFill>
                <a:latin typeface="Nimbus Sans"/>
                <a:ea typeface="Nimbus Sans"/>
                <a:cs typeface="Nimbus Sans"/>
              </a:rPr>
              <a:t>Fresh finds + local inspiration</a:t>
            </a:r>
          </a:p>
          <a:p xmlns:a="http://schemas.openxmlformats.org/drawingml/2006/main">
            <a:pPr>
              <a:defRPr sz="2100" i="0">
                <a:solidFill>
                  <a:srgbClr val="735862"/>
                </a:solidFill>
                <a:latin typeface="Nimbus Sans"/>
                <a:ea typeface="Nimbus Sans"/>
                <a:cs typeface="Nimbus Sans"/>
              </a:defRPr>
            </a:pPr>
            <a:r>
              <a:rPr sz="2100" i="0">
                <a:solidFill>
                  <a:srgbClr val="735862"/>
                </a:solidFill>
                <a:latin typeface="Nimbus Sans"/>
                <a:ea typeface="Nimbus Sans"/>
                <a:cs typeface="Nimbus Sans"/>
              </a:rPr>
              <a:t>A thoughtful invitation to return</a:t>
            </a:r>
          </a:p>
        </p:txBody>
      </p:sp>
      <p:sp>
        <p:nvSpPr>
          <p:cNvPr id="11" name="Give readers something worthwhile.">
            <a:extLst xmlns:a="http://schemas.openxmlformats.org/drawingml/2006/main">
              <a:ext uri="{FF2B5EF4-FFF2-40B4-BE49-F238E27FC236}">
                <a16:creationId xmlns:a16="http://schemas.microsoft.com/office/drawing/2014/main" id="{FC6C5C36-9AF3-4B6D-BF25-69832F8F0B9A}"/>
              </a:ext>
            </a:extLst>
          </p:cNvPr>
          <p:cNvSpPr>
            <a:spLocks xmlns:a="http://schemas.openxmlformats.org/drawingml/2006/main" noGrp="1"/>
          </p:cNvSpPr>
          <p:nvPr/>
        </p:nvSpPr>
        <p:spPr>
          <a:xfrm xmlns:a="http://schemas.openxmlformats.org/drawingml/2006/main">
            <a:off x="6200775" y="5657850"/>
            <a:ext cx="5238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i="0">
                <a:solidFill>
                  <a:srgbClr val="2B1A23"/>
                </a:solidFill>
                <a:latin typeface="Nimbus Sans"/>
                <a:ea typeface="Nimbus Sans"/>
                <a:cs typeface="Nimbus Sans"/>
              </a:defRPr>
            </a:pPr>
            <a:r>
              <a:rPr sz="1875" i="0">
                <a:solidFill>
                  <a:srgbClr val="2B1A23"/>
                </a:solidFill>
                <a:latin typeface="Nimbus Sans"/>
                <a:ea typeface="Nimbus Sans"/>
                <a:cs typeface="Nimbus Sans"/>
              </a:rPr>
              <a:t>Give readers something worthwhile.</a:t>
            </a:r>
          </a:p>
        </p:txBody>
      </p:sp>
      <p:pic xmlns:a="http://schemas.openxmlformats.org/drawingml/2006/main" xmlns:r="http://schemas.openxmlformats.org/officeDocument/2006/relationships">
        <p:nvPicPr>
          <p:cNvPr id="19" name="Emma narration - slide 6">
            <a:hlinkClick action="ppaction://media"/>
          </p:cNvPr>
          <p:cNvPicPr>
            <a:picLocks noChangeAspect="1"/>
          </p:cNvPicPr>
          <p:nvPr>
            <a:audioFile r:link="rIdEmmaPlayback"/>
            <p:extLst>
              <p:ext uri="{DAA4B4D4-6D71-4841-9C94-3DE7FCFB9230}">
                <ns0:media xmlns:ns0="http://schemas.microsoft.com/office/powerpoint/2010/main" r:embed="rIdEmmaMedia"/>
              </p:ext>
            </p:extLst>
          </p:nvPr>
        </p:nvPicPr>
        <p:blipFill>
          <a:blip r:embed="rIdEmmaPoster"/>
          <a:stretch>
            <a:fillRect/>
          </a:stretch>
        </p:blipFill>
        <p:spPr>
          <a:xfrm>
            <a:off x="9144" y="9144"/>
            <a:ext cx="9144" cy="9144"/>
          </a:xfrm>
          <a:prstGeom prst="rect">
            <a:avLst/>
          </a:prstGeom>
          <a:effectLst/>
        </p:spPr>
      </p:pic>
    </p:spTree>
    <p:extLst>
      <p:ext uri="{BB962C8B-B14F-4D97-AF65-F5344CB8AC3E}">
        <p14:creationId xmlns:p14="http://schemas.microsoft.com/office/powerpoint/2010/main" val="289628637"/>
      </p:ext>
    </p:extLst>
  </p:cSld>
  <p:transition advClick="1" advTm="22417"/>
  <p:timing>
    <p:tnLst>
      <p:par>
        <p:cTn id="1" dur="indefinite" restart="never" nodeType="tmRoot">
          <p:childTnLst>
            <p:audio isNarration="1">
              <p:cMediaNode vol="100000">
                <p:cTn id="2" fill="hold" display="0" dur="22417">
                  <p:stCondLst>
                    <p:cond delay="0"/>
                  </p:stCondLst>
                </p:cTn>
                <p:tgtEl>
                  <p:spTgt spid="19"/>
                </p:tgtEl>
              </p:cMediaNode>
            </p:audio>
          </p:childTnLst>
        </p:cTn>
      </p:par>
    </p:tnLst>
  </p:timing>
</p:sld>
</file>

<file path=ppt/slides/slide7.xml><?xml version="1.0" encoding="utf-8"?>
<p:sld xmlns:p="http://schemas.openxmlformats.org/presentationml/2006/main">
  <p:cSld>
    <p:bg>
      <p:bgPr>
        <a:solidFill xmlns:a="http://schemas.openxmlformats.org/drawingml/2006/main">
          <a:srgbClr val="F0DAD6"/>
        </a:solidFill>
      </p:bgPr>
    </p:bg>
    <p:spTree>
      <p:nvGrpSpPr>
        <p:cNvPr id="1" name=""/>
        <p:cNvGrpSpPr/>
        <p:nvPr/>
      </p:nvGrpSpPr>
      <p:grpSpPr>
        <a:xfrm xmlns:a="http://schemas.openxmlformats.org/drawingml/2006/main"/>
      </p:grpSpPr>
      <p:sp>
        <p:nvSpPr>
          <p:cNvPr id="18" name="TINK">
            <a:extLst xmlns:a="http://schemas.openxmlformats.org/drawingml/2006/main">
              <a:ext uri="{FF2B5EF4-FFF2-40B4-BE49-F238E27FC236}">
                <a16:creationId xmlns:a16="http://schemas.microsoft.com/office/drawing/2014/main" id="{1D40B910-59F8-41AC-A6ED-C7006B1BEE14}"/>
              </a:ext>
            </a:extLst>
          </p:cNvPr>
          <p:cNvSpPr>
            <a:spLocks xmlns:a="http://schemas.openxmlformats.org/drawingml/2006/main" noGrp="1"/>
          </p:cNvSpPr>
          <p:nvPr/>
        </p:nvSpPr>
        <p:spPr>
          <a:xfrm xmlns:a="http://schemas.openxmlformats.org/drawingml/2006/main">
            <a:off x="628650" y="285750"/>
            <a:ext cx="1619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i="0">
                <a:solidFill>
                  <a:srgbClr val="735862"/>
                </a:solidFill>
                <a:latin typeface="Bitstream Charter"/>
                <a:ea typeface="Bitstream Charter"/>
                <a:cs typeface="Bitstream Charter"/>
              </a:defRPr>
            </a:pPr>
            <a:r>
              <a:rPr sz="1725" i="0">
                <a:solidFill>
                  <a:srgbClr val="735862"/>
                </a:solidFill>
                <a:latin typeface="Bitstream Charter"/>
                <a:ea typeface="Bitstream Charter"/>
                <a:cs typeface="Bitstream Charter"/>
              </a:rPr>
              <a:t>TINK</a:t>
            </a:r>
          </a:p>
        </p:txBody>
      </p:sp>
      <p:sp>
        <p:nvSpPr>
          <p:cNvPr id="2" name="beautybytink.com">
            <a:extLst xmlns:a="http://schemas.openxmlformats.org/drawingml/2006/main">
              <a:ext uri="{FF2B5EF4-FFF2-40B4-BE49-F238E27FC236}">
                <a16:creationId xmlns:a16="http://schemas.microsoft.com/office/drawing/2014/main" id="{1D7938B7-A5DA-4559-8A51-528294964583}"/>
              </a:ext>
            </a:extLst>
          </p:cNvPr>
          <p:cNvSpPr>
            <a:spLocks xmlns:a="http://schemas.openxmlformats.org/drawingml/2006/main" noGrp="1"/>
          </p:cNvSpPr>
          <p:nvPr/>
        </p:nvSpPr>
        <p:spPr>
          <a:xfrm xmlns:a="http://schemas.openxmlformats.org/drawingml/2006/main">
            <a:off x="9286875" y="342900"/>
            <a:ext cx="2095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00" i="0">
                <a:solidFill>
                  <a:srgbClr val="735862"/>
                </a:solidFill>
                <a:latin typeface="Nimbus Sans"/>
                <a:ea typeface="Nimbus Sans"/>
                <a:cs typeface="Nimbus Sans"/>
              </a:defRPr>
            </a:pPr>
            <a:r>
              <a:rPr sz="1200" i="0">
                <a:solidFill>
                  <a:srgbClr val="735862"/>
                </a:solidFill>
                <a:latin typeface="Nimbus Sans"/>
                <a:ea typeface="Nimbus Sans"/>
                <a:cs typeface="Nimbus Sans"/>
              </a:rPr>
              <a:t>beautybytink.com</a:t>
            </a:r>
          </a:p>
        </p:txBody>
      </p:sp>
      <p:sp>
        <p:nvSpPr>
          <p:cNvPr id="3" name="07">
            <a:extLst xmlns:a="http://schemas.openxmlformats.org/drawingml/2006/main">
              <a:ext uri="{FF2B5EF4-FFF2-40B4-BE49-F238E27FC236}">
                <a16:creationId xmlns:a16="http://schemas.microsoft.com/office/drawing/2014/main" id="{27D66CD2-D304-4722-BFD5-B0C1216BDACD}"/>
              </a:ext>
            </a:extLst>
          </p:cNvPr>
          <p:cNvSpPr>
            <a:spLocks xmlns:a="http://schemas.openxmlformats.org/drawingml/2006/main" noGrp="1"/>
          </p:cNvSpPr>
          <p:nvPr/>
        </p:nvSpPr>
        <p:spPr>
          <a:xfrm xmlns:a="http://schemas.openxmlformats.org/drawingml/2006/main">
            <a:off x="11239500" y="6381750"/>
            <a:ext cx="361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00" i="0">
                <a:solidFill>
                  <a:srgbClr val="735862"/>
                </a:solidFill>
                <a:latin typeface="Nimbus Sans"/>
                <a:ea typeface="Nimbus Sans"/>
                <a:cs typeface="Nimbus Sans"/>
              </a:defRPr>
            </a:pPr>
            <a:r>
              <a:rPr sz="1200" i="0">
                <a:solidFill>
                  <a:srgbClr val="735862"/>
                </a:solidFill>
                <a:latin typeface="Nimbus Sans"/>
                <a:ea typeface="Nimbus Sans"/>
                <a:cs typeface="Nimbus Sans"/>
              </a:rPr>
              <a:t>07</a:t>
            </a:r>
          </a:p>
        </p:txBody>
      </p:sp>
      <p:sp>
        <p:nvSpPr>
          <p:cNvPr id="4" name="Illustrative concept · Desert Polish · No invented">
            <a:extLst xmlns:a="http://schemas.openxmlformats.org/drawingml/2006/main">
              <a:ext uri="{FF2B5EF4-FFF2-40B4-BE49-F238E27FC236}">
                <a16:creationId xmlns:a16="http://schemas.microsoft.com/office/drawing/2014/main" id="{6E8E1DB4-D40E-4EE0-ACA9-0D7A3D5AB45E}"/>
              </a:ext>
            </a:extLst>
          </p:cNvPr>
          <p:cNvSpPr>
            <a:spLocks xmlns:a="http://schemas.openxmlformats.org/drawingml/2006/main" noGrp="1"/>
          </p:cNvSpPr>
          <p:nvPr/>
        </p:nvSpPr>
        <p:spPr>
          <a:xfrm xmlns:a="http://schemas.openxmlformats.org/drawingml/2006/main">
            <a:off x="628650" y="6410325"/>
            <a:ext cx="9239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i="0">
                <a:solidFill>
                  <a:srgbClr val="735862"/>
                </a:solidFill>
                <a:latin typeface="Nimbus Sans"/>
                <a:ea typeface="Nimbus Sans"/>
                <a:cs typeface="Nimbus Sans"/>
              </a:defRPr>
            </a:pPr>
            <a:r>
              <a:rPr sz="1050" i="0">
                <a:solidFill>
                  <a:srgbClr val="735862"/>
                </a:solidFill>
                <a:latin typeface="Nimbus Sans"/>
                <a:ea typeface="Nimbus Sans"/>
                <a:cs typeface="Nimbus Sans"/>
              </a:rPr>
              <a:t>Illustrative concept · Desert Polish · No invented results</a:t>
            </a:r>
          </a:p>
        </p:txBody>
      </p:sp>
      <p:sp>
        <p:nvSpPr>
          <p:cNvPr id="5" name="WHAT IT DOES FOR YOUR BUSINESS">
            <a:extLst xmlns:a="http://schemas.openxmlformats.org/drawingml/2006/main">
              <a:ext uri="{FF2B5EF4-FFF2-40B4-BE49-F238E27FC236}">
                <a16:creationId xmlns:a16="http://schemas.microsoft.com/office/drawing/2014/main" id="{B92FF985-9C3D-42F3-B7C6-D185D85769AD}"/>
              </a:ext>
            </a:extLst>
          </p:cNvPr>
          <p:cNvSpPr>
            <a:spLocks xmlns:a="http://schemas.openxmlformats.org/drawingml/2006/main" noGrp="1"/>
          </p:cNvSpPr>
          <p:nvPr/>
        </p:nvSpPr>
        <p:spPr>
          <a:xfrm xmlns:a="http://schemas.openxmlformats.org/drawingml/2006/main">
            <a:off x="628650" y="1009650"/>
            <a:ext cx="109347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00" i="0">
                <a:solidFill>
                  <a:srgbClr val="8D3650"/>
                </a:solidFill>
                <a:latin typeface="Nimbus Sans"/>
                <a:ea typeface="Nimbus Sans"/>
                <a:cs typeface="Nimbus Sans"/>
              </a:defRPr>
            </a:pPr>
            <a:r>
              <a:rPr sz="1200" i="0">
                <a:solidFill>
                  <a:srgbClr val="8D3650"/>
                </a:solidFill>
                <a:latin typeface="Nimbus Sans"/>
                <a:ea typeface="Nimbus Sans"/>
                <a:cs typeface="Nimbus Sans"/>
              </a:rPr>
              <a:t>WHAT IT DOES FOR YOUR BUSINESS</a:t>
            </a:r>
          </a:p>
        </p:txBody>
      </p:sp>
      <p:sp>
        <p:nvSpPr>
          <p:cNvPr id="6" name="Let’s give Tuesday a little&#10;main-character energy.">
            <a:extLst xmlns:a="http://schemas.openxmlformats.org/drawingml/2006/main">
              <a:ext uri="{FF2B5EF4-FFF2-40B4-BE49-F238E27FC236}">
                <a16:creationId xmlns:a16="http://schemas.microsoft.com/office/drawing/2014/main" id="{0CAC2D98-AAF4-4E71-ADBC-57A1BCE0423F}"/>
              </a:ext>
            </a:extLst>
          </p:cNvPr>
          <p:cNvSpPr>
            <a:spLocks xmlns:a="http://schemas.openxmlformats.org/drawingml/2006/main" noGrp="1"/>
          </p:cNvSpPr>
          <p:nvPr/>
        </p:nvSpPr>
        <p:spPr>
          <a:xfrm xmlns:a="http://schemas.openxmlformats.org/drawingml/2006/main">
            <a:off x="609600" y="1428750"/>
            <a:ext cx="10810875" cy="1457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4275" i="0">
                <a:solidFill>
                  <a:srgbClr val="2B1A23"/>
                </a:solidFill>
                <a:latin typeface="Bitstream Charter"/>
                <a:ea typeface="Bitstream Charter"/>
                <a:cs typeface="Bitstream Charter"/>
              </a:defRPr>
            </a:pPr>
            <a:r>
              <a:rPr sz="4275" i="0">
                <a:solidFill>
                  <a:srgbClr val="2B1A23"/>
                </a:solidFill>
                <a:latin typeface="Bitstream Charter"/>
                <a:ea typeface="Bitstream Charter"/>
                <a:cs typeface="Bitstream Charter"/>
              </a:rPr>
              <a:t>Let’s give Tuesday a little</a:t>
            </a:r>
          </a:p>
          <a:p xmlns:a="http://schemas.openxmlformats.org/drawingml/2006/main">
            <a:pPr>
              <a:defRPr sz="4275" i="0">
                <a:solidFill>
                  <a:srgbClr val="2B1A23"/>
                </a:solidFill>
                <a:latin typeface="Bitstream Charter"/>
                <a:ea typeface="Bitstream Charter"/>
                <a:cs typeface="Bitstream Charter"/>
              </a:defRPr>
            </a:pPr>
            <a:r>
              <a:rPr sz="4275" i="0">
                <a:solidFill>
                  <a:srgbClr val="2B1A23"/>
                </a:solidFill>
                <a:latin typeface="Bitstream Charter"/>
                <a:ea typeface="Bitstream Charter"/>
                <a:cs typeface="Bitstream Charter"/>
              </a:rPr>
              <a:t>main-character energy.</a:t>
            </a:r>
          </a:p>
        </p:txBody>
      </p:sp>
      <p:pic>
        <p:nvPicPr>
          <p:cNvPr id="24" name=""/>
          <p:cNvPicPr>
            <a:picLocks xmlns:a="http://schemas.openxmlformats.org/drawingml/2006/main" noChangeAspect="1"/>
          </p:cNvPicPr>
          <p:nvPr/>
        </p:nvPicPr>
        <p:blipFill>
          <a:blip xmlns:r="http://schemas.openxmlformats.org/officeDocument/2006/relationships" xmlns:a="http://schemas.openxmlformats.org/drawingml/2006/main" r:embed="Raad4e2693d44431f"/>
          <a:srcRect xmlns:a="http://schemas.openxmlformats.org/drawingml/2006/main" l="0" t="11155" r="0" b="11155"/>
          <a:stretch xmlns:a="http://schemas.openxmlformats.org/drawingml/2006/main">
            <a:fillRect l="0" t="0" r="0" b="0"/>
          </a:stretch>
        </p:blipFill>
        <p:spPr>
          <a:xfrm xmlns:a="http://schemas.openxmlformats.org/drawingml/2006/main">
            <a:off x="628650" y="3219450"/>
            <a:ext cx="4781550" cy="2476500"/>
          </a:xfrm>
          <a:prstGeom xmlns:a="http://schemas.openxmlformats.org/drawingml/2006/main" prst="roundRect">
            <a:avLst>
              <a:gd name="adj" fmla="val 42308"/>
            </a:avLst>
          </a:prstGeom>
        </p:spPr>
      </p:pic>
      <p:sp>
        <p:nvSpPr>
          <p:cNvPr id="8" name="Tuesday Nail Club">
            <a:extLst xmlns:a="http://schemas.openxmlformats.org/drawingml/2006/main">
              <a:ext uri="{FF2B5EF4-FFF2-40B4-BE49-F238E27FC236}">
                <a16:creationId xmlns:a16="http://schemas.microsoft.com/office/drawing/2014/main" id="{03BFAD66-051F-4CD7-AC66-194C30DEA419}"/>
              </a:ext>
            </a:extLst>
          </p:cNvPr>
          <p:cNvSpPr>
            <a:spLocks xmlns:a="http://schemas.openxmlformats.org/drawingml/2006/main" noGrp="1"/>
          </p:cNvSpPr>
          <p:nvPr/>
        </p:nvSpPr>
        <p:spPr>
          <a:xfrm xmlns:a="http://schemas.openxmlformats.org/drawingml/2006/main">
            <a:off x="685800" y="5819775"/>
            <a:ext cx="46672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i="1">
                <a:solidFill>
                  <a:srgbClr val="8D3650"/>
                </a:solidFill>
                <a:latin typeface="Bitstream Charter"/>
                <a:ea typeface="Bitstream Charter"/>
                <a:cs typeface="Bitstream Charter"/>
              </a:defRPr>
            </a:pPr>
            <a:r>
              <a:rPr sz="2400" i="1">
                <a:solidFill>
                  <a:srgbClr val="8D3650"/>
                </a:solidFill>
                <a:latin typeface="Bitstream Charter"/>
                <a:ea typeface="Bitstream Charter"/>
                <a:cs typeface="Bitstream Charter"/>
              </a:rPr>
              <a:t>Tuesday Nail Club</a:t>
            </a:r>
          </a:p>
        </p:txBody>
      </p:sp>
      <p:sp>
        <p:nvSpPr>
          <p:cNvPr id="9" name="01">
            <a:extLst xmlns:a="http://schemas.openxmlformats.org/drawingml/2006/main">
              <a:ext uri="{FF2B5EF4-FFF2-40B4-BE49-F238E27FC236}">
                <a16:creationId xmlns:a16="http://schemas.microsoft.com/office/drawing/2014/main" id="{EA5A3D8C-C4A8-45E1-B74A-1F07D41B30BA}"/>
              </a:ext>
            </a:extLst>
          </p:cNvPr>
          <p:cNvSpPr>
            <a:spLocks xmlns:a="http://schemas.openxmlformats.org/drawingml/2006/main" noGrp="1"/>
          </p:cNvSpPr>
          <p:nvPr/>
        </p:nvSpPr>
        <p:spPr>
          <a:xfrm xmlns:a="http://schemas.openxmlformats.org/drawingml/2006/main">
            <a:off x="6048375" y="3200400"/>
            <a:ext cx="762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i="0">
                <a:solidFill>
                  <a:srgbClr val="8D3650"/>
                </a:solidFill>
                <a:latin typeface="Bitstream Charter"/>
                <a:ea typeface="Bitstream Charter"/>
                <a:cs typeface="Bitstream Charter"/>
              </a:defRPr>
            </a:pPr>
            <a:r>
              <a:rPr sz="2625" i="0">
                <a:solidFill>
                  <a:srgbClr val="8D3650"/>
                </a:solidFill>
                <a:latin typeface="Bitstream Charter"/>
                <a:ea typeface="Bitstream Charter"/>
                <a:cs typeface="Bitstream Charter"/>
              </a:rPr>
              <a:t>01</a:t>
            </a:r>
          </a:p>
        </p:txBody>
      </p:sp>
      <p:sp>
        <p:nvSpPr>
          <p:cNvPr id="10" name="Video + social">
            <a:extLst xmlns:a="http://schemas.openxmlformats.org/drawingml/2006/main">
              <a:ext uri="{FF2B5EF4-FFF2-40B4-BE49-F238E27FC236}">
                <a16:creationId xmlns:a16="http://schemas.microsoft.com/office/drawing/2014/main" id="{BAE65562-5022-4441-B7A1-EAF4D8A7E485}"/>
              </a:ext>
            </a:extLst>
          </p:cNvPr>
          <p:cNvSpPr>
            <a:spLocks xmlns:a="http://schemas.openxmlformats.org/drawingml/2006/main" noGrp="1"/>
          </p:cNvSpPr>
          <p:nvPr/>
        </p:nvSpPr>
        <p:spPr>
          <a:xfrm xmlns:a="http://schemas.openxmlformats.org/drawingml/2006/main">
            <a:off x="6734175" y="3200400"/>
            <a:ext cx="44958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i="0">
                <a:solidFill>
                  <a:srgbClr val="2B1A23"/>
                </a:solidFill>
                <a:latin typeface="Nimbus Sans"/>
                <a:ea typeface="Nimbus Sans"/>
                <a:cs typeface="Nimbus Sans"/>
              </a:defRPr>
            </a:pPr>
            <a:r>
              <a:rPr sz="2250" i="0">
                <a:solidFill>
                  <a:srgbClr val="2B1A23"/>
                </a:solidFill>
                <a:latin typeface="Nimbus Sans"/>
                <a:ea typeface="Nimbus Sans"/>
                <a:cs typeface="Nimbus Sans"/>
              </a:rPr>
              <a:t>Video + social</a:t>
            </a:r>
          </a:p>
        </p:txBody>
      </p:sp>
      <p:sp>
        <p:nvSpPr>
          <p:cNvPr id="11" name="Catch attention">
            <a:extLst xmlns:a="http://schemas.openxmlformats.org/drawingml/2006/main">
              <a:ext uri="{FF2B5EF4-FFF2-40B4-BE49-F238E27FC236}">
                <a16:creationId xmlns:a16="http://schemas.microsoft.com/office/drawing/2014/main" id="{36D2D6E3-BAA4-44C7-B9A9-914F40C646A0}"/>
              </a:ext>
            </a:extLst>
          </p:cNvPr>
          <p:cNvSpPr>
            <a:spLocks xmlns:a="http://schemas.openxmlformats.org/drawingml/2006/main" noGrp="1"/>
          </p:cNvSpPr>
          <p:nvPr/>
        </p:nvSpPr>
        <p:spPr>
          <a:xfrm xmlns:a="http://schemas.openxmlformats.org/drawingml/2006/main">
            <a:off x="6734175" y="3619500"/>
            <a:ext cx="4572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i="0">
                <a:solidFill>
                  <a:srgbClr val="735862"/>
                </a:solidFill>
                <a:latin typeface="Nimbus Sans"/>
                <a:ea typeface="Nimbus Sans"/>
                <a:cs typeface="Nimbus Sans"/>
              </a:defRPr>
            </a:pPr>
            <a:r>
              <a:rPr sz="1725" i="0">
                <a:solidFill>
                  <a:srgbClr val="735862"/>
                </a:solidFill>
                <a:latin typeface="Nimbus Sans"/>
                <a:ea typeface="Nimbus Sans"/>
                <a:cs typeface="Nimbus Sans"/>
              </a:rPr>
              <a:t>Catch attention</a:t>
            </a:r>
          </a:p>
        </p:txBody>
      </p:sp>
      <p:sp>
        <p:nvSpPr>
          <p:cNvPr id="12" name="02">
            <a:extLst xmlns:a="http://schemas.openxmlformats.org/drawingml/2006/main">
              <a:ext uri="{FF2B5EF4-FFF2-40B4-BE49-F238E27FC236}">
                <a16:creationId xmlns:a16="http://schemas.microsoft.com/office/drawing/2014/main" id="{30416EBF-5558-4A50-91E3-97D0A577F87B}"/>
              </a:ext>
            </a:extLst>
          </p:cNvPr>
          <p:cNvSpPr>
            <a:spLocks xmlns:a="http://schemas.openxmlformats.org/drawingml/2006/main" noGrp="1"/>
          </p:cNvSpPr>
          <p:nvPr/>
        </p:nvSpPr>
        <p:spPr>
          <a:xfrm xmlns:a="http://schemas.openxmlformats.org/drawingml/2006/main">
            <a:off x="6048375" y="4257675"/>
            <a:ext cx="762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i="0">
                <a:solidFill>
                  <a:srgbClr val="8D3650"/>
                </a:solidFill>
                <a:latin typeface="Bitstream Charter"/>
                <a:ea typeface="Bitstream Charter"/>
                <a:cs typeface="Bitstream Charter"/>
              </a:defRPr>
            </a:pPr>
            <a:r>
              <a:rPr sz="2625" i="0">
                <a:solidFill>
                  <a:srgbClr val="8D3650"/>
                </a:solidFill>
                <a:latin typeface="Bitstream Charter"/>
                <a:ea typeface="Bitstream Charter"/>
                <a:cs typeface="Bitstream Charter"/>
              </a:rPr>
              <a:t>02</a:t>
            </a:r>
          </a:p>
        </p:txBody>
      </p:sp>
      <p:sp>
        <p:nvSpPr>
          <p:cNvPr id="13" name="Newsletter">
            <a:extLst xmlns:a="http://schemas.openxmlformats.org/drawingml/2006/main">
              <a:ext uri="{FF2B5EF4-FFF2-40B4-BE49-F238E27FC236}">
                <a16:creationId xmlns:a16="http://schemas.microsoft.com/office/drawing/2014/main" id="{C6B0B216-185E-4505-9BF5-1F168E5084C3}"/>
              </a:ext>
            </a:extLst>
          </p:cNvPr>
          <p:cNvSpPr>
            <a:spLocks xmlns:a="http://schemas.openxmlformats.org/drawingml/2006/main" noGrp="1"/>
          </p:cNvSpPr>
          <p:nvPr/>
        </p:nvSpPr>
        <p:spPr>
          <a:xfrm xmlns:a="http://schemas.openxmlformats.org/drawingml/2006/main">
            <a:off x="6734175" y="4257675"/>
            <a:ext cx="44958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i="0">
                <a:solidFill>
                  <a:srgbClr val="2B1A23"/>
                </a:solidFill>
                <a:latin typeface="Nimbus Sans"/>
                <a:ea typeface="Nimbus Sans"/>
                <a:cs typeface="Nimbus Sans"/>
              </a:defRPr>
            </a:pPr>
            <a:r>
              <a:rPr sz="2250" i="0">
                <a:solidFill>
                  <a:srgbClr val="2B1A23"/>
                </a:solidFill>
                <a:latin typeface="Nimbus Sans"/>
                <a:ea typeface="Nimbus Sans"/>
                <a:cs typeface="Nimbus Sans"/>
              </a:rPr>
              <a:t>Newsletter</a:t>
            </a:r>
          </a:p>
        </p:txBody>
      </p:sp>
      <p:sp>
        <p:nvSpPr>
          <p:cNvPr id="14" name="Invite subscribers">
            <a:extLst xmlns:a="http://schemas.openxmlformats.org/drawingml/2006/main">
              <a:ext uri="{FF2B5EF4-FFF2-40B4-BE49-F238E27FC236}">
                <a16:creationId xmlns:a16="http://schemas.microsoft.com/office/drawing/2014/main" id="{21A06D31-79E6-4EDC-8F46-9A1E36CBFDAE}"/>
              </a:ext>
            </a:extLst>
          </p:cNvPr>
          <p:cNvSpPr>
            <a:spLocks xmlns:a="http://schemas.openxmlformats.org/drawingml/2006/main" noGrp="1"/>
          </p:cNvSpPr>
          <p:nvPr/>
        </p:nvSpPr>
        <p:spPr>
          <a:xfrm xmlns:a="http://schemas.openxmlformats.org/drawingml/2006/main">
            <a:off x="6734175" y="4676775"/>
            <a:ext cx="4572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i="0">
                <a:solidFill>
                  <a:srgbClr val="735862"/>
                </a:solidFill>
                <a:latin typeface="Nimbus Sans"/>
                <a:ea typeface="Nimbus Sans"/>
                <a:cs typeface="Nimbus Sans"/>
              </a:defRPr>
            </a:pPr>
            <a:r>
              <a:rPr sz="1725" i="0">
                <a:solidFill>
                  <a:srgbClr val="735862"/>
                </a:solidFill>
                <a:latin typeface="Nimbus Sans"/>
                <a:ea typeface="Nimbus Sans"/>
                <a:cs typeface="Nimbus Sans"/>
              </a:rPr>
              <a:t>Invite subscribers</a:t>
            </a:r>
          </a:p>
        </p:txBody>
      </p:sp>
      <p:sp>
        <p:nvSpPr>
          <p:cNvPr id="15" name="03">
            <a:extLst xmlns:a="http://schemas.openxmlformats.org/drawingml/2006/main">
              <a:ext uri="{FF2B5EF4-FFF2-40B4-BE49-F238E27FC236}">
                <a16:creationId xmlns:a16="http://schemas.microsoft.com/office/drawing/2014/main" id="{2554C3E4-2228-4CFC-A832-DC5A7544A00F}"/>
              </a:ext>
            </a:extLst>
          </p:cNvPr>
          <p:cNvSpPr>
            <a:spLocks xmlns:a="http://schemas.openxmlformats.org/drawingml/2006/main" noGrp="1"/>
          </p:cNvSpPr>
          <p:nvPr/>
        </p:nvSpPr>
        <p:spPr>
          <a:xfrm xmlns:a="http://schemas.openxmlformats.org/drawingml/2006/main">
            <a:off x="6048375" y="5314950"/>
            <a:ext cx="762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i="0">
                <a:solidFill>
                  <a:srgbClr val="8D3650"/>
                </a:solidFill>
                <a:latin typeface="Bitstream Charter"/>
                <a:ea typeface="Bitstream Charter"/>
                <a:cs typeface="Bitstream Charter"/>
              </a:defRPr>
            </a:pPr>
            <a:r>
              <a:rPr sz="2625" i="0">
                <a:solidFill>
                  <a:srgbClr val="8D3650"/>
                </a:solidFill>
                <a:latin typeface="Bitstream Charter"/>
                <a:ea typeface="Bitstream Charter"/>
                <a:cs typeface="Bitstream Charter"/>
              </a:rPr>
              <a:t>03</a:t>
            </a:r>
          </a:p>
        </p:txBody>
      </p:sp>
      <p:sp>
        <p:nvSpPr>
          <p:cNvPr id="16" name="Booking page">
            <a:extLst xmlns:a="http://schemas.openxmlformats.org/drawingml/2006/main">
              <a:ext uri="{FF2B5EF4-FFF2-40B4-BE49-F238E27FC236}">
                <a16:creationId xmlns:a16="http://schemas.microsoft.com/office/drawing/2014/main" id="{81982775-1E80-414D-BDE3-8E22E5F6E61D}"/>
              </a:ext>
            </a:extLst>
          </p:cNvPr>
          <p:cNvSpPr>
            <a:spLocks xmlns:a="http://schemas.openxmlformats.org/drawingml/2006/main" noGrp="1"/>
          </p:cNvSpPr>
          <p:nvPr/>
        </p:nvSpPr>
        <p:spPr>
          <a:xfrm xmlns:a="http://schemas.openxmlformats.org/drawingml/2006/main">
            <a:off x="6734175" y="5314950"/>
            <a:ext cx="44958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i="0">
                <a:solidFill>
                  <a:srgbClr val="2B1A23"/>
                </a:solidFill>
                <a:latin typeface="Nimbus Sans"/>
                <a:ea typeface="Nimbus Sans"/>
                <a:cs typeface="Nimbus Sans"/>
              </a:defRPr>
            </a:pPr>
            <a:r>
              <a:rPr sz="2250" i="0">
                <a:solidFill>
                  <a:srgbClr val="2B1A23"/>
                </a:solidFill>
                <a:latin typeface="Nimbus Sans"/>
                <a:ea typeface="Nimbus Sans"/>
                <a:cs typeface="Nimbus Sans"/>
              </a:rPr>
              <a:t>Booking page</a:t>
            </a:r>
          </a:p>
        </p:txBody>
      </p:sp>
      <p:sp>
        <p:nvSpPr>
          <p:cNvPr id="17" name="Make the next step easy">
            <a:extLst xmlns:a="http://schemas.openxmlformats.org/drawingml/2006/main">
              <a:ext uri="{FF2B5EF4-FFF2-40B4-BE49-F238E27FC236}">
                <a16:creationId xmlns:a16="http://schemas.microsoft.com/office/drawing/2014/main" id="{E48B4CEE-3BB7-4675-AFE5-DDBEB4E03355}"/>
              </a:ext>
            </a:extLst>
          </p:cNvPr>
          <p:cNvSpPr>
            <a:spLocks xmlns:a="http://schemas.openxmlformats.org/drawingml/2006/main" noGrp="1"/>
          </p:cNvSpPr>
          <p:nvPr/>
        </p:nvSpPr>
        <p:spPr>
          <a:xfrm xmlns:a="http://schemas.openxmlformats.org/drawingml/2006/main">
            <a:off x="6734175" y="5734050"/>
            <a:ext cx="4572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i="0">
                <a:solidFill>
                  <a:srgbClr val="735862"/>
                </a:solidFill>
                <a:latin typeface="Nimbus Sans"/>
                <a:ea typeface="Nimbus Sans"/>
                <a:cs typeface="Nimbus Sans"/>
              </a:defRPr>
            </a:pPr>
            <a:r>
              <a:rPr sz="1725" i="0">
                <a:solidFill>
                  <a:srgbClr val="735862"/>
                </a:solidFill>
                <a:latin typeface="Nimbus Sans"/>
                <a:ea typeface="Nimbus Sans"/>
                <a:cs typeface="Nimbus Sans"/>
              </a:rPr>
              <a:t>Make the next step easy</a:t>
            </a:r>
          </a:p>
        </p:txBody>
      </p:sp>
      <p:pic xmlns:a="http://schemas.openxmlformats.org/drawingml/2006/main" xmlns:r="http://schemas.openxmlformats.org/officeDocument/2006/relationships">
        <p:nvPicPr>
          <p:cNvPr id="25" name="Emma narration - slide 7">
            <a:hlinkClick action="ppaction://media"/>
          </p:cNvPr>
          <p:cNvPicPr>
            <a:picLocks noChangeAspect="1"/>
          </p:cNvPicPr>
          <p:nvPr>
            <a:audioFile r:link="rIdEmmaPlayback"/>
            <p:extLst>
              <p:ext uri="{DAA4B4D4-6D71-4841-9C94-3DE7FCFB9230}">
                <ns0:media xmlns:ns0="http://schemas.microsoft.com/office/powerpoint/2010/main" r:embed="rIdEmmaMedia"/>
              </p:ext>
            </p:extLst>
          </p:nvPr>
        </p:nvPicPr>
        <p:blipFill>
          <a:blip r:embed="rIdEmmaPoster"/>
          <a:stretch>
            <a:fillRect/>
          </a:stretch>
        </p:blipFill>
        <p:spPr>
          <a:xfrm>
            <a:off x="9144" y="9144"/>
            <a:ext cx="9144" cy="9144"/>
          </a:xfrm>
          <a:prstGeom prst="rect">
            <a:avLst/>
          </a:prstGeom>
          <a:effectLst/>
        </p:spPr>
      </p:pic>
    </p:spTree>
    <p:extLst>
      <p:ext uri="{BB962C8B-B14F-4D97-AF65-F5344CB8AC3E}">
        <p14:creationId xmlns:p14="http://schemas.microsoft.com/office/powerpoint/2010/main" val="462232249"/>
      </p:ext>
    </p:extLst>
  </p:cSld>
  <p:transition advClick="1" advTm="29083"/>
  <p:timing>
    <p:tnLst>
      <p:par>
        <p:cTn id="1" dur="indefinite" restart="never" nodeType="tmRoot">
          <p:childTnLst>
            <p:audio isNarration="1">
              <p:cMediaNode vol="100000">
                <p:cTn id="2" fill="hold" display="0" dur="29083">
                  <p:stCondLst>
                    <p:cond delay="0"/>
                  </p:stCondLst>
                </p:cTn>
                <p:tgtEl>
                  <p:spTgt spid="25"/>
                </p:tgtEl>
              </p:cMediaNode>
            </p:audio>
          </p:childTnLst>
        </p:cTn>
      </p:par>
    </p:tnLst>
  </p:timing>
</p:sld>
</file>

<file path=ppt/slides/slide8.xml><?xml version="1.0" encoding="utf-8"?>
<p:sld xmlns:p="http://schemas.openxmlformats.org/presentationml/2006/main">
  <p:cSld>
    <p:bg>
      <p:bgPr>
        <a:solidFill xmlns:a="http://schemas.openxmlformats.org/drawingml/2006/main">
          <a:srgbClr val="FBF4F1"/>
        </a:solidFill>
      </p:bgPr>
    </p:bg>
    <p:spTree>
      <p:nvGrpSpPr>
        <p:cNvPr id="1" name=""/>
        <p:cNvGrpSpPr/>
        <p:nvPr/>
      </p:nvGrpSpPr>
      <p:grpSpPr>
        <a:xfrm xmlns:a="http://schemas.openxmlformats.org/drawingml/2006/main"/>
      </p:grpSpPr>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57166252d5904af2"/>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INK">
            <a:extLst xmlns:a="http://schemas.openxmlformats.org/drawingml/2006/main">
              <a:ext uri="{FF2B5EF4-FFF2-40B4-BE49-F238E27FC236}">
                <a16:creationId xmlns:a16="http://schemas.microsoft.com/office/drawing/2014/main" id="{EB34053E-20E0-4D68-8814-996D220E5CC4}"/>
              </a:ext>
            </a:extLst>
          </p:cNvPr>
          <p:cNvSpPr>
            <a:spLocks xmlns:a="http://schemas.openxmlformats.org/drawingml/2006/main" noGrp="1"/>
          </p:cNvSpPr>
          <p:nvPr/>
        </p:nvSpPr>
        <p:spPr>
          <a:xfrm xmlns:a="http://schemas.openxmlformats.org/drawingml/2006/main">
            <a:off x="628650" y="285750"/>
            <a:ext cx="1619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i="0">
                <a:solidFill>
                  <a:srgbClr val="735862"/>
                </a:solidFill>
                <a:latin typeface="Bitstream Charter"/>
                <a:ea typeface="Bitstream Charter"/>
                <a:cs typeface="Bitstream Charter"/>
              </a:defRPr>
            </a:pPr>
            <a:r>
              <a:rPr sz="1725" i="0">
                <a:solidFill>
                  <a:srgbClr val="735862"/>
                </a:solidFill>
                <a:latin typeface="Bitstream Charter"/>
                <a:ea typeface="Bitstream Charter"/>
                <a:cs typeface="Bitstream Charter"/>
              </a:rPr>
              <a:t>TINK</a:t>
            </a:r>
          </a:p>
        </p:txBody>
      </p:sp>
      <p:sp>
        <p:nvSpPr>
          <p:cNvPr id="3" name="beautybytink.com">
            <a:extLst xmlns:a="http://schemas.openxmlformats.org/drawingml/2006/main">
              <a:ext uri="{FF2B5EF4-FFF2-40B4-BE49-F238E27FC236}">
                <a16:creationId xmlns:a16="http://schemas.microsoft.com/office/drawing/2014/main" id="{6448515E-8B31-4152-A7A8-63E7AEF65626}"/>
              </a:ext>
            </a:extLst>
          </p:cNvPr>
          <p:cNvSpPr>
            <a:spLocks xmlns:a="http://schemas.openxmlformats.org/drawingml/2006/main" noGrp="1"/>
          </p:cNvSpPr>
          <p:nvPr/>
        </p:nvSpPr>
        <p:spPr>
          <a:xfrm xmlns:a="http://schemas.openxmlformats.org/drawingml/2006/main">
            <a:off x="9286875" y="342900"/>
            <a:ext cx="2095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00" i="0">
                <a:solidFill>
                  <a:srgbClr val="735862"/>
                </a:solidFill>
                <a:latin typeface="Nimbus Sans"/>
                <a:ea typeface="Nimbus Sans"/>
                <a:cs typeface="Nimbus Sans"/>
              </a:defRPr>
            </a:pPr>
            <a:r>
              <a:rPr sz="1200" i="0">
                <a:solidFill>
                  <a:srgbClr val="735862"/>
                </a:solidFill>
                <a:latin typeface="Nimbus Sans"/>
                <a:ea typeface="Nimbus Sans"/>
                <a:cs typeface="Nimbus Sans"/>
              </a:rPr>
              <a:t>beautybytink.com</a:t>
            </a:r>
          </a:p>
        </p:txBody>
      </p:sp>
      <p:sp>
        <p:nvSpPr>
          <p:cNvPr id="4" name="08">
            <a:extLst xmlns:a="http://schemas.openxmlformats.org/drawingml/2006/main">
              <a:ext uri="{FF2B5EF4-FFF2-40B4-BE49-F238E27FC236}">
                <a16:creationId xmlns:a16="http://schemas.microsoft.com/office/drawing/2014/main" id="{B00AFE04-544E-4911-94A9-FB2F35A635C6}"/>
              </a:ext>
            </a:extLst>
          </p:cNvPr>
          <p:cNvSpPr>
            <a:spLocks xmlns:a="http://schemas.openxmlformats.org/drawingml/2006/main" noGrp="1"/>
          </p:cNvSpPr>
          <p:nvPr/>
        </p:nvSpPr>
        <p:spPr>
          <a:xfrm xmlns:a="http://schemas.openxmlformats.org/drawingml/2006/main">
            <a:off x="11239500" y="6381750"/>
            <a:ext cx="361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00" i="0">
                <a:solidFill>
                  <a:srgbClr val="735862"/>
                </a:solidFill>
                <a:latin typeface="Nimbus Sans"/>
                <a:ea typeface="Nimbus Sans"/>
                <a:cs typeface="Nimbus Sans"/>
              </a:defRPr>
            </a:pPr>
            <a:r>
              <a:rPr sz="1200" i="0">
                <a:solidFill>
                  <a:srgbClr val="735862"/>
                </a:solidFill>
                <a:latin typeface="Nimbus Sans"/>
                <a:ea typeface="Nimbus Sans"/>
                <a:cs typeface="Nimbus Sans"/>
              </a:rPr>
              <a:t>08</a:t>
            </a:r>
          </a:p>
        </p:txBody>
      </p:sp>
      <p:pic>
        <p:nvPicPr>
          <p:cNvPr id="16" name="Emma talking scene 8">
            <ns0:hlinkClick xmlns:ns0="http://schemas.openxmlformats.org/drawingml/2006/main" xmlns:ns1="http://schemas.openxmlformats.org/officeDocument/2006/relationships" action="ppaction://media"/>
          </p:cNvPr>
          <p:cNvPicPr>
            <a:picLocks xmlns:a="http://schemas.openxmlformats.org/drawingml/2006/main" noChangeAspect="1"/>
          </p:cNvPicPr>
          <p:nvPr>
            <ns0:videoFile xmlns:ns0="http://schemas.openxmlformats.org/drawingml/2006/main" xmlns:ns2="http://schemas.openxmlformats.org/officeDocument/2006/relationships" ns2:link="rIdEmmaPlayback"/>
            <p:extLst>
              <p:ext uri="{DAA4B4D4-6D71-4841-9C94-3DE7FCFB9230}">
                <ns0:media xmlns:ns0="http://schemas.microsoft.com/office/powerpoint/2010/main" xmlns:ns3="http://schemas.openxmlformats.org/officeDocument/2006/relationships" ns3:embed="rIdEmmaMedia"/>
              </p:ext>
            </p:extLst>
          </p:nvPr>
        </p:nvPicPr>
        <p:blipFill>
          <a:blip xmlns:r="http://schemas.openxmlformats.org/officeDocument/2006/relationships" xmlns:a="http://schemas.openxmlformats.org/drawingml/2006/main" r:embed="R5d327730223d4a84"/>
          <a:srcRect xmlns:a="http://schemas.openxmlformats.org/drawingml/2006/main" l="70" t="0" r="70" b="0"/>
          <a:stretch xmlns:a="http://schemas.openxmlformats.org/drawingml/2006/main">
            <a:fillRect l="0" t="0" r="0" b="0"/>
          </a:stretch>
        </p:blipFill>
        <p:spPr>
          <a:xfrm xmlns:a="http://schemas.openxmlformats.org/drawingml/2006/main">
            <a:off x="723900" y="1104900"/>
            <a:ext cx="2762250" cy="4914900"/>
          </a:xfrm>
          <a:prstGeom xmlns:a="http://schemas.openxmlformats.org/drawingml/2006/main" prst="roundRect">
            <a:avLst>
              <a:gd name="adj" fmla="val 48276"/>
            </a:avLst>
          </a:prstGeom>
        </p:spPr>
      </p:pic>
      <p:sp>
        <p:nvSpPr>
          <p:cNvPr id="6" name="BEAUTIFUL VALUE">
            <a:extLst xmlns:a="http://schemas.openxmlformats.org/drawingml/2006/main">
              <a:ext uri="{FF2B5EF4-FFF2-40B4-BE49-F238E27FC236}">
                <a16:creationId xmlns:a16="http://schemas.microsoft.com/office/drawing/2014/main" id="{22F2DB74-C86D-4A7A-9309-61140EA955C1}"/>
              </a:ext>
            </a:extLst>
          </p:cNvPr>
          <p:cNvSpPr>
            <a:spLocks xmlns:a="http://schemas.openxmlformats.org/drawingml/2006/main" noGrp="1"/>
          </p:cNvSpPr>
          <p:nvPr/>
        </p:nvSpPr>
        <p:spPr>
          <a:xfrm xmlns:a="http://schemas.openxmlformats.org/drawingml/2006/main">
            <a:off x="4219575" y="1295400"/>
            <a:ext cx="73437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00" i="0">
                <a:solidFill>
                  <a:srgbClr val="8D3650"/>
                </a:solidFill>
                <a:latin typeface="Nimbus Sans"/>
                <a:ea typeface="Nimbus Sans"/>
                <a:cs typeface="Nimbus Sans"/>
              </a:defRPr>
            </a:pPr>
            <a:r>
              <a:rPr sz="1200" i="0">
                <a:solidFill>
                  <a:srgbClr val="8D3650"/>
                </a:solidFill>
                <a:latin typeface="Nimbus Sans"/>
                <a:ea typeface="Nimbus Sans"/>
                <a:cs typeface="Nimbus Sans"/>
              </a:rPr>
              <a:t>BEAUTIFUL VALUE</a:t>
            </a:r>
          </a:p>
        </p:txBody>
      </p:sp>
      <p:sp>
        <p:nvSpPr>
          <p:cNvPr id="7" name="Beautiful work.&#10;A sensible conversation.">
            <a:extLst xmlns:a="http://schemas.openxmlformats.org/drawingml/2006/main">
              <a:ext uri="{FF2B5EF4-FFF2-40B4-BE49-F238E27FC236}">
                <a16:creationId xmlns:a16="http://schemas.microsoft.com/office/drawing/2014/main" id="{ABB10A41-EB48-434D-B29F-1D0E2CAF0670}"/>
              </a:ext>
            </a:extLst>
          </p:cNvPr>
          <p:cNvSpPr>
            <a:spLocks xmlns:a="http://schemas.openxmlformats.org/drawingml/2006/main" noGrp="1"/>
          </p:cNvSpPr>
          <p:nvPr/>
        </p:nvSpPr>
        <p:spPr>
          <a:xfrm xmlns:a="http://schemas.openxmlformats.org/drawingml/2006/main">
            <a:off x="4181475" y="1743075"/>
            <a:ext cx="7429500" cy="1628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4350" i="0">
                <a:solidFill>
                  <a:srgbClr val="2B1A23"/>
                </a:solidFill>
                <a:latin typeface="Bitstream Charter"/>
                <a:ea typeface="Bitstream Charter"/>
                <a:cs typeface="Bitstream Charter"/>
              </a:defRPr>
            </a:pPr>
            <a:r>
              <a:rPr sz="4350" i="0">
                <a:solidFill>
                  <a:srgbClr val="2B1A23"/>
                </a:solidFill>
                <a:latin typeface="Bitstream Charter"/>
                <a:ea typeface="Bitstream Charter"/>
                <a:cs typeface="Bitstream Charter"/>
              </a:rPr>
              <a:t>Beautiful work.</a:t>
            </a:r>
          </a:p>
          <a:p xmlns:a="http://schemas.openxmlformats.org/drawingml/2006/main">
            <a:pPr>
              <a:defRPr sz="4350" i="0">
                <a:solidFill>
                  <a:srgbClr val="2B1A23"/>
                </a:solidFill>
                <a:latin typeface="Bitstream Charter"/>
                <a:ea typeface="Bitstream Charter"/>
                <a:cs typeface="Bitstream Charter"/>
              </a:defRPr>
            </a:pPr>
            <a:r>
              <a:rPr sz="4350" i="0">
                <a:solidFill>
                  <a:srgbClr val="2B1A23"/>
                </a:solidFill>
                <a:latin typeface="Bitstream Charter"/>
                <a:ea typeface="Bitstream Charter"/>
                <a:cs typeface="Bitstream Charter"/>
              </a:rPr>
              <a:t>A sensible conversation.</a:t>
            </a:r>
          </a:p>
        </p:txBody>
      </p:sp>
      <p:sp>
        <p:nvSpPr>
          <p:cNvPr id="8" name="A package shaped around your budget">
            <a:extLst xmlns:a="http://schemas.openxmlformats.org/drawingml/2006/main">
              <a:ext uri="{FF2B5EF4-FFF2-40B4-BE49-F238E27FC236}">
                <a16:creationId xmlns:a16="http://schemas.microsoft.com/office/drawing/2014/main" id="{92101B02-C2B2-4D55-853E-6D41067E433D}"/>
              </a:ext>
            </a:extLst>
          </p:cNvPr>
          <p:cNvSpPr>
            <a:spLocks xmlns:a="http://schemas.openxmlformats.org/drawingml/2006/main" noGrp="1"/>
          </p:cNvSpPr>
          <p:nvPr/>
        </p:nvSpPr>
        <p:spPr>
          <a:xfrm xmlns:a="http://schemas.openxmlformats.org/drawingml/2006/main">
            <a:off x="4257675" y="3905250"/>
            <a:ext cx="7134225"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i="0">
                <a:solidFill>
                  <a:srgbClr val="735862"/>
                </a:solidFill>
                <a:latin typeface="Nimbus Sans"/>
                <a:ea typeface="Nimbus Sans"/>
                <a:cs typeface="Nimbus Sans"/>
              </a:defRPr>
            </a:pPr>
            <a:r>
              <a:rPr sz="2100" i="0">
                <a:solidFill>
                  <a:srgbClr val="735862"/>
                </a:solidFill>
                <a:latin typeface="Nimbus Sans"/>
                <a:ea typeface="Nimbus Sans"/>
                <a:cs typeface="Nimbus Sans"/>
              </a:rPr>
              <a:t>A package shaped around your budget</a:t>
            </a:r>
          </a:p>
        </p:txBody>
      </p:sp>
      <p:sp>
        <p:nvSpPr>
          <p:cNvPr id="9" name="Clear scope + fee agreed up front">
            <a:extLst xmlns:a="http://schemas.openxmlformats.org/drawingml/2006/main">
              <a:ext uri="{FF2B5EF4-FFF2-40B4-BE49-F238E27FC236}">
                <a16:creationId xmlns:a16="http://schemas.microsoft.com/office/drawing/2014/main" id="{80B12CAD-1FA1-4479-899F-751626E16656}"/>
              </a:ext>
            </a:extLst>
          </p:cNvPr>
          <p:cNvSpPr>
            <a:spLocks xmlns:a="http://schemas.openxmlformats.org/drawingml/2006/main" noGrp="1"/>
          </p:cNvSpPr>
          <p:nvPr/>
        </p:nvSpPr>
        <p:spPr>
          <a:xfrm xmlns:a="http://schemas.openxmlformats.org/drawingml/2006/main">
            <a:off x="4257675" y="4552950"/>
            <a:ext cx="7134225"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i="0">
                <a:solidFill>
                  <a:srgbClr val="735862"/>
                </a:solidFill>
                <a:latin typeface="Nimbus Sans"/>
                <a:ea typeface="Nimbus Sans"/>
                <a:cs typeface="Nimbus Sans"/>
              </a:defRPr>
            </a:pPr>
            <a:r>
              <a:rPr sz="2100" i="0">
                <a:solidFill>
                  <a:srgbClr val="735862"/>
                </a:solidFill>
                <a:latin typeface="Nimbus Sans"/>
                <a:ea typeface="Nimbus Sans"/>
                <a:cs typeface="Nimbus Sans"/>
              </a:rPr>
              <a:t>Clear scope + fee agreed up front</a:t>
            </a:r>
          </a:p>
        </p:txBody>
      </p:sp>
      <p:sp>
        <p:nvSpPr>
          <p:cNvPr id="10" name="Your brand and content stay yours">
            <a:extLst xmlns:a="http://schemas.openxmlformats.org/drawingml/2006/main">
              <a:ext uri="{FF2B5EF4-FFF2-40B4-BE49-F238E27FC236}">
                <a16:creationId xmlns:a16="http://schemas.microsoft.com/office/drawing/2014/main" id="{F676444B-FE69-4EA6-B443-14E6C24CFC95}"/>
              </a:ext>
            </a:extLst>
          </p:cNvPr>
          <p:cNvSpPr>
            <a:spLocks xmlns:a="http://schemas.openxmlformats.org/drawingml/2006/main" noGrp="1"/>
          </p:cNvSpPr>
          <p:nvPr/>
        </p:nvSpPr>
        <p:spPr>
          <a:xfrm xmlns:a="http://schemas.openxmlformats.org/drawingml/2006/main">
            <a:off x="4257675" y="5200650"/>
            <a:ext cx="7134225"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i="0">
                <a:solidFill>
                  <a:srgbClr val="735862"/>
                </a:solidFill>
                <a:latin typeface="Nimbus Sans"/>
                <a:ea typeface="Nimbus Sans"/>
                <a:cs typeface="Nimbus Sans"/>
              </a:defRPr>
            </a:pPr>
            <a:r>
              <a:rPr sz="2100" i="0">
                <a:solidFill>
                  <a:srgbClr val="735862"/>
                </a:solidFill>
                <a:latin typeface="Nimbus Sans"/>
                <a:ea typeface="Nimbus Sans"/>
                <a:cs typeface="Nimbus Sans"/>
              </a:rPr>
              <a:t>Your brand and content stay yours</a:t>
            </a:r>
          </a:p>
        </p:txBody>
      </p:sp>
      <p:sp>
        <p:nvSpPr>
          <p:cNvPr id="11" name="No share of your sales.">
            <a:extLst xmlns:a="http://schemas.openxmlformats.org/drawingml/2006/main">
              <a:ext uri="{FF2B5EF4-FFF2-40B4-BE49-F238E27FC236}">
                <a16:creationId xmlns:a16="http://schemas.microsoft.com/office/drawing/2014/main" id="{EE20B4CE-128D-460C-BC13-0D44664A3698}"/>
              </a:ext>
            </a:extLst>
          </p:cNvPr>
          <p:cNvSpPr>
            <a:spLocks xmlns:a="http://schemas.openxmlformats.org/drawingml/2006/main" noGrp="1"/>
          </p:cNvSpPr>
          <p:nvPr/>
        </p:nvSpPr>
        <p:spPr>
          <a:xfrm xmlns:a="http://schemas.openxmlformats.org/drawingml/2006/main">
            <a:off x="4257675" y="5791200"/>
            <a:ext cx="66675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i="1">
                <a:solidFill>
                  <a:srgbClr val="8D3650"/>
                </a:solidFill>
                <a:latin typeface="Bitstream Charter"/>
                <a:ea typeface="Bitstream Charter"/>
                <a:cs typeface="Bitstream Charter"/>
              </a:defRPr>
            </a:pPr>
            <a:r>
              <a:rPr sz="2250" i="1">
                <a:solidFill>
                  <a:srgbClr val="8D3650"/>
                </a:solidFill>
                <a:latin typeface="Bitstream Charter"/>
                <a:ea typeface="Bitstream Charter"/>
                <a:cs typeface="Bitstream Charter"/>
              </a:rPr>
              <a:t>No share of your sales.</a:t>
            </a:r>
          </a:p>
        </p:txBody>
      </p:sp>
    </p:spTree>
    <p:extLst>
      <p:ext uri="{BB962C8B-B14F-4D97-AF65-F5344CB8AC3E}">
        <p14:creationId xmlns:p14="http://schemas.microsoft.com/office/powerpoint/2010/main" val="902358141"/>
      </p:ext>
    </p:extLst>
  </p:cSld>
  <p:transition advClick="1" advTm="22625"/>
  <p:timing>
    <p:tnLst>
      <p:par>
        <p:cTn id="1" dur="indefinite" restart="never" nodeType="tmRoot">
          <p:childTnLst>
            <p:video>
              <p:cMediaNode vol="100000">
                <p:cTn id="2" fill="hold" display="0" dur="22625">
                  <p:stCondLst>
                    <p:cond delay="0"/>
                  </p:stCondLst>
                </p:cTn>
                <p:tgtEl>
                  <p:spTgt spid="16"/>
                </p:tgtEl>
              </p:cMediaNode>
            </p:video>
          </p:childTnLst>
        </p:cTn>
      </p:par>
    </p:tnLst>
  </p:timing>
</p:sld>
</file>

<file path=ppt/slides/slide9.xml><?xml version="1.0" encoding="utf-8"?>
<p:sld xmlns:p="http://schemas.openxmlformats.org/presentationml/2006/main">
  <p:cSld>
    <p:bg>
      <p:bgPr>
        <a:solidFill xmlns:a="http://schemas.openxmlformats.org/drawingml/2006/main">
          <a:srgbClr val="2B1A23"/>
        </a:solidFill>
      </p:bgPr>
    </p:bg>
    <p:spTree>
      <p:nvGrpSpPr>
        <p:cNvPr id="1" name=""/>
        <p:cNvGrpSpPr/>
        <p:nvPr/>
      </p:nvGrpSpPr>
      <p:grpSpPr>
        <a:xfrm xmlns:a="http://schemas.openxmlformats.org/drawingml/2006/main"/>
      </p:grpSpPr>
      <p:sp>
        <p:nvSpPr>
          <p:cNvPr id="16" name="TINK">
            <a:extLst xmlns:a="http://schemas.openxmlformats.org/drawingml/2006/main">
              <a:ext uri="{FF2B5EF4-FFF2-40B4-BE49-F238E27FC236}">
                <a16:creationId xmlns:a16="http://schemas.microsoft.com/office/drawing/2014/main" id="{1F6DF40A-8A53-460D-8D76-98017135E7B7}"/>
              </a:ext>
            </a:extLst>
          </p:cNvPr>
          <p:cNvSpPr>
            <a:spLocks xmlns:a="http://schemas.openxmlformats.org/drawingml/2006/main" noGrp="1"/>
          </p:cNvSpPr>
          <p:nvPr/>
        </p:nvSpPr>
        <p:spPr>
          <a:xfrm xmlns:a="http://schemas.openxmlformats.org/drawingml/2006/main">
            <a:off x="628650" y="285750"/>
            <a:ext cx="1619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i="0">
                <a:solidFill>
                  <a:srgbClr val="F0DAD6"/>
                </a:solidFill>
                <a:latin typeface="Bitstream Charter"/>
                <a:ea typeface="Bitstream Charter"/>
                <a:cs typeface="Bitstream Charter"/>
              </a:defRPr>
            </a:pPr>
            <a:r>
              <a:rPr sz="1725" i="0">
                <a:solidFill>
                  <a:srgbClr val="F0DAD6"/>
                </a:solidFill>
                <a:latin typeface="Bitstream Charter"/>
                <a:ea typeface="Bitstream Charter"/>
                <a:cs typeface="Bitstream Charter"/>
              </a:rPr>
              <a:t>TINK</a:t>
            </a:r>
          </a:p>
        </p:txBody>
      </p:sp>
      <p:sp>
        <p:nvSpPr>
          <p:cNvPr id="2" name="beautybytink.com">
            <a:extLst xmlns:a="http://schemas.openxmlformats.org/drawingml/2006/main">
              <a:ext uri="{FF2B5EF4-FFF2-40B4-BE49-F238E27FC236}">
                <a16:creationId xmlns:a16="http://schemas.microsoft.com/office/drawing/2014/main" id="{FB4710BC-FE8D-4642-8F4F-E539944536E4}"/>
              </a:ext>
            </a:extLst>
          </p:cNvPr>
          <p:cNvSpPr>
            <a:spLocks xmlns:a="http://schemas.openxmlformats.org/drawingml/2006/main" noGrp="1"/>
          </p:cNvSpPr>
          <p:nvPr/>
        </p:nvSpPr>
        <p:spPr>
          <a:xfrm xmlns:a="http://schemas.openxmlformats.org/drawingml/2006/main">
            <a:off x="9286875" y="342900"/>
            <a:ext cx="2095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00" i="0">
                <a:solidFill>
                  <a:srgbClr val="F0DAD6"/>
                </a:solidFill>
                <a:latin typeface="Nimbus Sans"/>
                <a:ea typeface="Nimbus Sans"/>
                <a:cs typeface="Nimbus Sans"/>
              </a:defRPr>
            </a:pPr>
            <a:r>
              <a:rPr sz="1200" i="0">
                <a:solidFill>
                  <a:srgbClr val="F0DAD6"/>
                </a:solidFill>
                <a:latin typeface="Nimbus Sans"/>
                <a:ea typeface="Nimbus Sans"/>
                <a:cs typeface="Nimbus Sans"/>
              </a:rPr>
              <a:t>beautybytink.com</a:t>
            </a:r>
          </a:p>
        </p:txBody>
      </p:sp>
      <p:sp>
        <p:nvSpPr>
          <p:cNvPr id="3" name="09">
            <a:extLst xmlns:a="http://schemas.openxmlformats.org/drawingml/2006/main">
              <a:ext uri="{FF2B5EF4-FFF2-40B4-BE49-F238E27FC236}">
                <a16:creationId xmlns:a16="http://schemas.microsoft.com/office/drawing/2014/main" id="{D037A8C0-BEDB-4698-8E2D-453F94BA2BD1}"/>
              </a:ext>
            </a:extLst>
          </p:cNvPr>
          <p:cNvSpPr>
            <a:spLocks xmlns:a="http://schemas.openxmlformats.org/drawingml/2006/main" noGrp="1"/>
          </p:cNvSpPr>
          <p:nvPr/>
        </p:nvSpPr>
        <p:spPr>
          <a:xfrm xmlns:a="http://schemas.openxmlformats.org/drawingml/2006/main">
            <a:off x="11239500" y="6381750"/>
            <a:ext cx="361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00" i="0">
                <a:solidFill>
                  <a:srgbClr val="F0DAD6"/>
                </a:solidFill>
                <a:latin typeface="Nimbus Sans"/>
                <a:ea typeface="Nimbus Sans"/>
                <a:cs typeface="Nimbus Sans"/>
              </a:defRPr>
            </a:pPr>
            <a:r>
              <a:rPr sz="1200" i="0">
                <a:solidFill>
                  <a:srgbClr val="F0DAD6"/>
                </a:solidFill>
                <a:latin typeface="Nimbus Sans"/>
                <a:ea typeface="Nimbus Sans"/>
                <a:cs typeface="Nimbus Sans"/>
              </a:rPr>
              <a:t>09</a:t>
            </a:r>
          </a:p>
        </p:txBody>
      </p:sp>
      <p:sp>
        <p:nvSpPr>
          <p:cNvPr id="4" name="WORKING TOGETHER">
            <a:extLst xmlns:a="http://schemas.openxmlformats.org/drawingml/2006/main">
              <a:ext uri="{FF2B5EF4-FFF2-40B4-BE49-F238E27FC236}">
                <a16:creationId xmlns:a16="http://schemas.microsoft.com/office/drawing/2014/main" id="{26D81FF8-A36B-4567-BD7F-485E3980A63A}"/>
              </a:ext>
            </a:extLst>
          </p:cNvPr>
          <p:cNvSpPr>
            <a:spLocks xmlns:a="http://schemas.openxmlformats.org/drawingml/2006/main" noGrp="1"/>
          </p:cNvSpPr>
          <p:nvPr/>
        </p:nvSpPr>
        <p:spPr>
          <a:xfrm xmlns:a="http://schemas.openxmlformats.org/drawingml/2006/main">
            <a:off x="628650" y="1076325"/>
            <a:ext cx="109347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00" i="0">
                <a:solidFill>
                  <a:srgbClr val="F0DAD6"/>
                </a:solidFill>
                <a:latin typeface="Nimbus Sans"/>
                <a:ea typeface="Nimbus Sans"/>
                <a:cs typeface="Nimbus Sans"/>
              </a:defRPr>
            </a:pPr>
            <a:r>
              <a:rPr sz="1200" i="0">
                <a:solidFill>
                  <a:srgbClr val="F0DAD6"/>
                </a:solidFill>
                <a:latin typeface="Nimbus Sans"/>
                <a:ea typeface="Nimbus Sans"/>
                <a:cs typeface="Nimbus Sans"/>
              </a:rPr>
              <a:t>WORKING TOGETHER</a:t>
            </a:r>
          </a:p>
        </p:txBody>
      </p:sp>
      <p:sp>
        <p:nvSpPr>
          <p:cNvPr id="5" name="You talk. I listen.&#10;We make it feel like you.">
            <a:extLst xmlns:a="http://schemas.openxmlformats.org/drawingml/2006/main">
              <a:ext uri="{FF2B5EF4-FFF2-40B4-BE49-F238E27FC236}">
                <a16:creationId xmlns:a16="http://schemas.microsoft.com/office/drawing/2014/main" id="{188231E0-3787-446A-A190-E7C6E2671C37}"/>
              </a:ext>
            </a:extLst>
          </p:cNvPr>
          <p:cNvSpPr>
            <a:spLocks xmlns:a="http://schemas.openxmlformats.org/drawingml/2006/main" noGrp="1"/>
          </p:cNvSpPr>
          <p:nvPr/>
        </p:nvSpPr>
        <p:spPr>
          <a:xfrm xmlns:a="http://schemas.openxmlformats.org/drawingml/2006/main">
            <a:off x="609600" y="1543050"/>
            <a:ext cx="11049000" cy="1466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4350" i="0">
                <a:solidFill>
                  <a:srgbClr val="FFFDFC"/>
                </a:solidFill>
                <a:latin typeface="Bitstream Charter"/>
                <a:ea typeface="Bitstream Charter"/>
                <a:cs typeface="Bitstream Charter"/>
              </a:defRPr>
            </a:pPr>
            <a:r>
              <a:rPr sz="4350" i="0">
                <a:solidFill>
                  <a:srgbClr val="FFFDFC"/>
                </a:solidFill>
                <a:latin typeface="Bitstream Charter"/>
                <a:ea typeface="Bitstream Charter"/>
                <a:cs typeface="Bitstream Charter"/>
              </a:rPr>
              <a:t>You talk. I listen.</a:t>
            </a:r>
          </a:p>
          <a:p xmlns:a="http://schemas.openxmlformats.org/drawingml/2006/main">
            <a:pPr>
              <a:defRPr sz="4350" i="0">
                <a:solidFill>
                  <a:srgbClr val="FFFDFC"/>
                </a:solidFill>
                <a:latin typeface="Bitstream Charter"/>
                <a:ea typeface="Bitstream Charter"/>
                <a:cs typeface="Bitstream Charter"/>
              </a:defRPr>
            </a:pPr>
            <a:r>
              <a:rPr sz="4350" i="0">
                <a:solidFill>
                  <a:srgbClr val="FFFDFC"/>
                </a:solidFill>
                <a:latin typeface="Bitstream Charter"/>
                <a:ea typeface="Bitstream Charter"/>
                <a:cs typeface="Bitstream Charter"/>
              </a:rPr>
              <a:t>We make it feel like you.</a:t>
            </a:r>
          </a:p>
        </p:txBody>
      </p:sp>
      <p:sp>
        <p:nvSpPr>
          <p:cNvPr id="6" name="01">
            <a:extLst xmlns:a="http://schemas.openxmlformats.org/drawingml/2006/main">
              <a:ext uri="{FF2B5EF4-FFF2-40B4-BE49-F238E27FC236}">
                <a16:creationId xmlns:a16="http://schemas.microsoft.com/office/drawing/2014/main" id="{46AFCC5E-2933-4CEA-8F2A-AD62C1AF489F}"/>
              </a:ext>
            </a:extLst>
          </p:cNvPr>
          <p:cNvSpPr>
            <a:spLocks xmlns:a="http://schemas.openxmlformats.org/drawingml/2006/main" noGrp="1"/>
          </p:cNvSpPr>
          <p:nvPr/>
        </p:nvSpPr>
        <p:spPr>
          <a:xfrm xmlns:a="http://schemas.openxmlformats.org/drawingml/2006/main">
            <a:off x="628650" y="3419475"/>
            <a:ext cx="9525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825" i="0">
                <a:solidFill>
                  <a:srgbClr val="F0DAD6"/>
                </a:solidFill>
                <a:latin typeface="Bitstream Charter"/>
                <a:ea typeface="Bitstream Charter"/>
                <a:cs typeface="Bitstream Charter"/>
              </a:defRPr>
            </a:pPr>
            <a:r>
              <a:rPr sz="3825" i="0">
                <a:solidFill>
                  <a:srgbClr val="F0DAD6"/>
                </a:solidFill>
                <a:latin typeface="Bitstream Charter"/>
                <a:ea typeface="Bitstream Charter"/>
                <a:cs typeface="Bitstream Charter"/>
              </a:rPr>
              <a:t>01</a:t>
            </a:r>
          </a:p>
        </p:txBody>
      </p:sp>
      <p:sp>
        <p:nvSpPr>
          <p:cNvPr id="7" name="Tell me what matters">
            <a:extLst xmlns:a="http://schemas.openxmlformats.org/drawingml/2006/main">
              <a:ext uri="{FF2B5EF4-FFF2-40B4-BE49-F238E27FC236}">
                <a16:creationId xmlns:a16="http://schemas.microsoft.com/office/drawing/2014/main" id="{F13E63BB-5B7D-40E8-BF7A-0392D04F508C}"/>
              </a:ext>
            </a:extLst>
          </p:cNvPr>
          <p:cNvSpPr>
            <a:spLocks xmlns:a="http://schemas.openxmlformats.org/drawingml/2006/main" noGrp="1"/>
          </p:cNvSpPr>
          <p:nvPr/>
        </p:nvSpPr>
        <p:spPr>
          <a:xfrm xmlns:a="http://schemas.openxmlformats.org/drawingml/2006/main">
            <a:off x="628650" y="4305300"/>
            <a:ext cx="33337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i="0">
                <a:solidFill>
                  <a:srgbClr val="FFFDFC"/>
                </a:solidFill>
                <a:latin typeface="Nimbus Sans"/>
                <a:ea typeface="Nimbus Sans"/>
                <a:cs typeface="Nimbus Sans"/>
              </a:defRPr>
            </a:pPr>
            <a:r>
              <a:rPr sz="2100" i="0">
                <a:solidFill>
                  <a:srgbClr val="FFFDFC"/>
                </a:solidFill>
                <a:latin typeface="Nimbus Sans"/>
                <a:ea typeface="Nimbus Sans"/>
                <a:cs typeface="Nimbus Sans"/>
              </a:rPr>
              <a:t>Tell me what matters</a:t>
            </a:r>
          </a:p>
        </p:txBody>
      </p:sp>
      <p:sp>
        <p:nvSpPr>
          <p:cNvPr id="8" name="02">
            <a:extLst xmlns:a="http://schemas.openxmlformats.org/drawingml/2006/main">
              <a:ext uri="{FF2B5EF4-FFF2-40B4-BE49-F238E27FC236}">
                <a16:creationId xmlns:a16="http://schemas.microsoft.com/office/drawing/2014/main" id="{1D648635-2630-4C32-9A2A-91DC2BC56695}"/>
              </a:ext>
            </a:extLst>
          </p:cNvPr>
          <p:cNvSpPr>
            <a:spLocks xmlns:a="http://schemas.openxmlformats.org/drawingml/2006/main" noGrp="1"/>
          </p:cNvSpPr>
          <p:nvPr/>
        </p:nvSpPr>
        <p:spPr>
          <a:xfrm xmlns:a="http://schemas.openxmlformats.org/drawingml/2006/main">
            <a:off x="4467225" y="3419475"/>
            <a:ext cx="9525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825" i="0">
                <a:solidFill>
                  <a:srgbClr val="F0DAD6"/>
                </a:solidFill>
                <a:latin typeface="Bitstream Charter"/>
                <a:ea typeface="Bitstream Charter"/>
                <a:cs typeface="Bitstream Charter"/>
              </a:defRPr>
            </a:pPr>
            <a:r>
              <a:rPr sz="3825" i="0">
                <a:solidFill>
                  <a:srgbClr val="F0DAD6"/>
                </a:solidFill>
                <a:latin typeface="Bitstream Charter"/>
                <a:ea typeface="Bitstream Charter"/>
                <a:cs typeface="Bitstream Charter"/>
              </a:rPr>
              <a:t>02</a:t>
            </a:r>
          </a:p>
        </p:txBody>
      </p:sp>
      <p:sp>
        <p:nvSpPr>
          <p:cNvPr id="9" name="Review the direction">
            <a:extLst xmlns:a="http://schemas.openxmlformats.org/drawingml/2006/main">
              <a:ext uri="{FF2B5EF4-FFF2-40B4-BE49-F238E27FC236}">
                <a16:creationId xmlns:a16="http://schemas.microsoft.com/office/drawing/2014/main" id="{ADE2C81A-9662-49C0-AF23-CD29B9F9114A}"/>
              </a:ext>
            </a:extLst>
          </p:cNvPr>
          <p:cNvSpPr>
            <a:spLocks xmlns:a="http://schemas.openxmlformats.org/drawingml/2006/main" noGrp="1"/>
          </p:cNvSpPr>
          <p:nvPr/>
        </p:nvSpPr>
        <p:spPr>
          <a:xfrm xmlns:a="http://schemas.openxmlformats.org/drawingml/2006/main">
            <a:off x="4467225" y="4305300"/>
            <a:ext cx="33337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i="0">
                <a:solidFill>
                  <a:srgbClr val="FFFDFC"/>
                </a:solidFill>
                <a:latin typeface="Nimbus Sans"/>
                <a:ea typeface="Nimbus Sans"/>
                <a:cs typeface="Nimbus Sans"/>
              </a:defRPr>
            </a:pPr>
            <a:r>
              <a:rPr sz="2100" i="0">
                <a:solidFill>
                  <a:srgbClr val="FFFDFC"/>
                </a:solidFill>
                <a:latin typeface="Nimbus Sans"/>
                <a:ea typeface="Nimbus Sans"/>
                <a:cs typeface="Nimbus Sans"/>
              </a:rPr>
              <a:t>Review the direction</a:t>
            </a:r>
          </a:p>
        </p:txBody>
      </p:sp>
      <p:sp>
        <p:nvSpPr>
          <p:cNvPr id="10" name="03">
            <a:extLst xmlns:a="http://schemas.openxmlformats.org/drawingml/2006/main">
              <a:ext uri="{FF2B5EF4-FFF2-40B4-BE49-F238E27FC236}">
                <a16:creationId xmlns:a16="http://schemas.microsoft.com/office/drawing/2014/main" id="{5489910F-DDEC-4DF7-9421-D8CB9D74DDCE}"/>
              </a:ext>
            </a:extLst>
          </p:cNvPr>
          <p:cNvSpPr>
            <a:spLocks xmlns:a="http://schemas.openxmlformats.org/drawingml/2006/main" noGrp="1"/>
          </p:cNvSpPr>
          <p:nvPr/>
        </p:nvSpPr>
        <p:spPr>
          <a:xfrm xmlns:a="http://schemas.openxmlformats.org/drawingml/2006/main">
            <a:off x="8305800" y="3419475"/>
            <a:ext cx="9525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825" i="0">
                <a:solidFill>
                  <a:srgbClr val="F0DAD6"/>
                </a:solidFill>
                <a:latin typeface="Bitstream Charter"/>
                <a:ea typeface="Bitstream Charter"/>
                <a:cs typeface="Bitstream Charter"/>
              </a:defRPr>
            </a:pPr>
            <a:r>
              <a:rPr sz="3825" i="0">
                <a:solidFill>
                  <a:srgbClr val="F0DAD6"/>
                </a:solidFill>
                <a:latin typeface="Bitstream Charter"/>
                <a:ea typeface="Bitstream Charter"/>
                <a:cs typeface="Bitstream Charter"/>
              </a:rPr>
              <a:t>03</a:t>
            </a:r>
          </a:p>
        </p:txBody>
      </p:sp>
      <p:sp>
        <p:nvSpPr>
          <p:cNvPr id="11" name="Approve + share">
            <a:extLst xmlns:a="http://schemas.openxmlformats.org/drawingml/2006/main">
              <a:ext uri="{FF2B5EF4-FFF2-40B4-BE49-F238E27FC236}">
                <a16:creationId xmlns:a16="http://schemas.microsoft.com/office/drawing/2014/main" id="{269F60A5-2984-4C9A-95CA-BBE467DB3797}"/>
              </a:ext>
            </a:extLst>
          </p:cNvPr>
          <p:cNvSpPr>
            <a:spLocks xmlns:a="http://schemas.openxmlformats.org/drawingml/2006/main" noGrp="1"/>
          </p:cNvSpPr>
          <p:nvPr/>
        </p:nvSpPr>
        <p:spPr>
          <a:xfrm xmlns:a="http://schemas.openxmlformats.org/drawingml/2006/main">
            <a:off x="8305800" y="4305300"/>
            <a:ext cx="33337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i="0">
                <a:solidFill>
                  <a:srgbClr val="FFFDFC"/>
                </a:solidFill>
                <a:latin typeface="Nimbus Sans"/>
                <a:ea typeface="Nimbus Sans"/>
                <a:cs typeface="Nimbus Sans"/>
              </a:defRPr>
            </a:pPr>
            <a:r>
              <a:rPr sz="2100" i="0">
                <a:solidFill>
                  <a:srgbClr val="FFFDFC"/>
                </a:solidFill>
                <a:latin typeface="Nimbus Sans"/>
                <a:ea typeface="Nimbus Sans"/>
                <a:cs typeface="Nimbus Sans"/>
              </a:rPr>
              <a:t>Approve + share</a:t>
            </a:r>
          </a:p>
        </p:txBody>
      </p:sp>
      <p:sp>
        <p:nvSpPr>
          <p:cNvPr id="12" name="Your business. Your customers.&#10;Your priorities.">
            <a:extLst xmlns:a="http://schemas.openxmlformats.org/drawingml/2006/main">
              <a:ext uri="{FF2B5EF4-FFF2-40B4-BE49-F238E27FC236}">
                <a16:creationId xmlns:a16="http://schemas.microsoft.com/office/drawing/2014/main" id="{CC504FAE-F66B-46A7-8853-65942624DB7F}"/>
              </a:ext>
            </a:extLst>
          </p:cNvPr>
          <p:cNvSpPr>
            <a:spLocks xmlns:a="http://schemas.openxmlformats.org/drawingml/2006/main" noGrp="1"/>
          </p:cNvSpPr>
          <p:nvPr/>
        </p:nvSpPr>
        <p:spPr>
          <a:xfrm xmlns:a="http://schemas.openxmlformats.org/drawingml/2006/main">
            <a:off x="628650" y="4905375"/>
            <a:ext cx="3381375"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i="0">
                <a:solidFill>
                  <a:srgbClr val="F0DAD6"/>
                </a:solidFill>
                <a:latin typeface="Nimbus Sans"/>
                <a:ea typeface="Nimbus Sans"/>
                <a:cs typeface="Nimbus Sans"/>
              </a:defRPr>
            </a:pPr>
            <a:r>
              <a:rPr sz="1725" i="0">
                <a:solidFill>
                  <a:srgbClr val="F0DAD6"/>
                </a:solidFill>
                <a:latin typeface="Nimbus Sans"/>
                <a:ea typeface="Nimbus Sans"/>
                <a:cs typeface="Nimbus Sans"/>
              </a:rPr>
              <a:t>Your business. Your customers.</a:t>
            </a:r>
          </a:p>
          <a:p xmlns:a="http://schemas.openxmlformats.org/drawingml/2006/main">
            <a:pPr>
              <a:defRPr sz="1725" i="0">
                <a:solidFill>
                  <a:srgbClr val="F0DAD6"/>
                </a:solidFill>
                <a:latin typeface="Nimbus Sans"/>
                <a:ea typeface="Nimbus Sans"/>
                <a:cs typeface="Nimbus Sans"/>
              </a:defRPr>
            </a:pPr>
            <a:r>
              <a:rPr sz="1725" i="0">
                <a:solidFill>
                  <a:srgbClr val="F0DAD6"/>
                </a:solidFill>
                <a:latin typeface="Nimbus Sans"/>
                <a:ea typeface="Nimbus Sans"/>
                <a:cs typeface="Nimbus Sans"/>
              </a:rPr>
              <a:t>Your priorities.</a:t>
            </a:r>
          </a:p>
        </p:txBody>
      </p:sp>
      <p:sp>
        <p:nvSpPr>
          <p:cNvPr id="13" name="What you love, and what needs&#10;a little more you.">
            <a:extLst xmlns:a="http://schemas.openxmlformats.org/drawingml/2006/main">
              <a:ext uri="{FF2B5EF4-FFF2-40B4-BE49-F238E27FC236}">
                <a16:creationId xmlns:a16="http://schemas.microsoft.com/office/drawing/2014/main" id="{61EBF0FD-0D30-477E-AA95-3F04F64AC34F}"/>
              </a:ext>
            </a:extLst>
          </p:cNvPr>
          <p:cNvSpPr>
            <a:spLocks xmlns:a="http://schemas.openxmlformats.org/drawingml/2006/main" noGrp="1"/>
          </p:cNvSpPr>
          <p:nvPr/>
        </p:nvSpPr>
        <p:spPr>
          <a:xfrm xmlns:a="http://schemas.openxmlformats.org/drawingml/2006/main">
            <a:off x="4467225" y="4905375"/>
            <a:ext cx="3476625"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i="0">
                <a:solidFill>
                  <a:srgbClr val="F0DAD6"/>
                </a:solidFill>
                <a:latin typeface="Nimbus Sans"/>
                <a:ea typeface="Nimbus Sans"/>
                <a:cs typeface="Nimbus Sans"/>
              </a:defRPr>
            </a:pPr>
            <a:r>
              <a:rPr sz="1725" i="0">
                <a:solidFill>
                  <a:srgbClr val="F0DAD6"/>
                </a:solidFill>
                <a:latin typeface="Nimbus Sans"/>
                <a:ea typeface="Nimbus Sans"/>
                <a:cs typeface="Nimbus Sans"/>
              </a:rPr>
              <a:t>What you love, and what needs</a:t>
            </a:r>
          </a:p>
          <a:p xmlns:a="http://schemas.openxmlformats.org/drawingml/2006/main">
            <a:pPr>
              <a:defRPr sz="1725" i="0">
                <a:solidFill>
                  <a:srgbClr val="F0DAD6"/>
                </a:solidFill>
                <a:latin typeface="Nimbus Sans"/>
                <a:ea typeface="Nimbus Sans"/>
                <a:cs typeface="Nimbus Sans"/>
              </a:defRPr>
            </a:pPr>
            <a:r>
              <a:rPr sz="1725" i="0">
                <a:solidFill>
                  <a:srgbClr val="F0DAD6"/>
                </a:solidFill>
                <a:latin typeface="Nimbus Sans"/>
                <a:ea typeface="Nimbus Sans"/>
                <a:cs typeface="Nimbus Sans"/>
              </a:rPr>
              <a:t>a little more you.</a:t>
            </a:r>
          </a:p>
        </p:txBody>
      </p:sp>
      <p:sp>
        <p:nvSpPr>
          <p:cNvPr id="14" name="Your approval comes first.&#10;Then we build on it.">
            <a:extLst xmlns:a="http://schemas.openxmlformats.org/drawingml/2006/main">
              <a:ext uri="{FF2B5EF4-FFF2-40B4-BE49-F238E27FC236}">
                <a16:creationId xmlns:a16="http://schemas.microsoft.com/office/drawing/2014/main" id="{90E52234-97BC-421F-A6C1-871D925CDD70}"/>
              </a:ext>
            </a:extLst>
          </p:cNvPr>
          <p:cNvSpPr>
            <a:spLocks xmlns:a="http://schemas.openxmlformats.org/drawingml/2006/main" noGrp="1"/>
          </p:cNvSpPr>
          <p:nvPr/>
        </p:nvSpPr>
        <p:spPr>
          <a:xfrm xmlns:a="http://schemas.openxmlformats.org/drawingml/2006/main">
            <a:off x="8305800" y="4905375"/>
            <a:ext cx="3381375"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i="0">
                <a:solidFill>
                  <a:srgbClr val="F0DAD6"/>
                </a:solidFill>
                <a:latin typeface="Nimbus Sans"/>
                <a:ea typeface="Nimbus Sans"/>
                <a:cs typeface="Nimbus Sans"/>
              </a:defRPr>
            </a:pPr>
            <a:r>
              <a:rPr sz="1725" i="0">
                <a:solidFill>
                  <a:srgbClr val="F0DAD6"/>
                </a:solidFill>
                <a:latin typeface="Nimbus Sans"/>
                <a:ea typeface="Nimbus Sans"/>
                <a:cs typeface="Nimbus Sans"/>
              </a:rPr>
              <a:t>Your approval comes first.</a:t>
            </a:r>
          </a:p>
          <a:p xmlns:a="http://schemas.openxmlformats.org/drawingml/2006/main">
            <a:pPr>
              <a:defRPr sz="1725" i="0">
                <a:solidFill>
                  <a:srgbClr val="F0DAD6"/>
                </a:solidFill>
                <a:latin typeface="Nimbus Sans"/>
                <a:ea typeface="Nimbus Sans"/>
                <a:cs typeface="Nimbus Sans"/>
              </a:defRPr>
            </a:pPr>
            <a:r>
              <a:rPr sz="1725" i="0">
                <a:solidFill>
                  <a:srgbClr val="F0DAD6"/>
                </a:solidFill>
                <a:latin typeface="Nimbus Sans"/>
                <a:ea typeface="Nimbus Sans"/>
                <a:cs typeface="Nimbus Sans"/>
              </a:rPr>
              <a:t>Then we build on it.</a:t>
            </a:r>
          </a:p>
        </p:txBody>
      </p:sp>
      <p:sp>
        <p:nvSpPr>
          <p:cNvPr id="15" name="“A little more me” is a perfectly good creative br">
            <a:extLst xmlns:a="http://schemas.openxmlformats.org/drawingml/2006/main">
              <a:ext uri="{FF2B5EF4-FFF2-40B4-BE49-F238E27FC236}">
                <a16:creationId xmlns:a16="http://schemas.microsoft.com/office/drawing/2014/main" id="{4AB37E9F-9D47-4D6E-8426-AE96F9EFBFF9}"/>
              </a:ext>
            </a:extLst>
          </p:cNvPr>
          <p:cNvSpPr>
            <a:spLocks xmlns:a="http://schemas.openxmlformats.org/drawingml/2006/main" noGrp="1"/>
          </p:cNvSpPr>
          <p:nvPr/>
        </p:nvSpPr>
        <p:spPr>
          <a:xfrm xmlns:a="http://schemas.openxmlformats.org/drawingml/2006/main">
            <a:off x="628650" y="5981700"/>
            <a:ext cx="108585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325" i="1">
                <a:solidFill>
                  <a:srgbClr val="F0DAD6"/>
                </a:solidFill>
                <a:latin typeface="Bitstream Charter"/>
                <a:ea typeface="Bitstream Charter"/>
                <a:cs typeface="Bitstream Charter"/>
              </a:defRPr>
            </a:pPr>
            <a:r>
              <a:rPr sz="2325" i="1">
                <a:solidFill>
                  <a:srgbClr val="F0DAD6"/>
                </a:solidFill>
                <a:latin typeface="Bitstream Charter"/>
                <a:ea typeface="Bitstream Charter"/>
                <a:cs typeface="Bitstream Charter"/>
              </a:rPr>
              <a:t>“A little more me” is a perfectly good creative brief.</a:t>
            </a:r>
          </a:p>
        </p:txBody>
      </p:sp>
      <p:pic xmlns:a="http://schemas.openxmlformats.org/drawingml/2006/main" xmlns:r="http://schemas.openxmlformats.org/officeDocument/2006/relationships">
        <p:nvPicPr>
          <p:cNvPr id="17" name="Emma narration - slide 9">
            <a:hlinkClick action="ppaction://media"/>
          </p:cNvPr>
          <p:cNvPicPr>
            <a:picLocks noChangeAspect="1"/>
          </p:cNvPicPr>
          <p:nvPr>
            <a:audioFile r:link="rIdEmmaPlayback"/>
            <p:extLst>
              <p:ext uri="{DAA4B4D4-6D71-4841-9C94-3DE7FCFB9230}">
                <ns0:media xmlns:ns0="http://schemas.microsoft.com/office/powerpoint/2010/main" r:embed="rIdEmmaMedia"/>
              </p:ext>
            </p:extLst>
          </p:nvPr>
        </p:nvPicPr>
        <p:blipFill>
          <a:blip r:embed="rIdEmmaPoster"/>
          <a:stretch>
            <a:fillRect/>
          </a:stretch>
        </p:blipFill>
        <p:spPr>
          <a:xfrm>
            <a:off x="9144" y="9144"/>
            <a:ext cx="9144" cy="9144"/>
          </a:xfrm>
          <a:prstGeom prst="rect">
            <a:avLst/>
          </a:prstGeom>
          <a:effectLst/>
        </p:spPr>
      </p:pic>
    </p:spTree>
    <p:extLst>
      <p:ext uri="{BB962C8B-B14F-4D97-AF65-F5344CB8AC3E}">
        <p14:creationId xmlns:p14="http://schemas.microsoft.com/office/powerpoint/2010/main" val="766258695"/>
      </p:ext>
    </p:extLst>
  </p:cSld>
  <p:transition advClick="1" advTm="22333"/>
  <p:timing>
    <p:tnLst>
      <p:par>
        <p:cTn id="1" dur="indefinite" restart="never" nodeType="tmRoot">
          <p:childTnLst>
            <p:audio isNarration="1">
              <p:cMediaNode vol="100000">
                <p:cTn id="2" fill="hold" display="0" dur="22333">
                  <p:stCondLst>
                    <p:cond delay="0"/>
                  </p:stCondLst>
                </p:cTn>
                <p:tgtEl>
                  <p:spTgt spid="17"/>
                </p:tgtEl>
              </p:cMediaNode>
            </p:audio>
          </p:childTnLst>
        </p:cTn>
      </p:par>
    </p:tnLst>
  </p:timing>
</p:sld>
</file>

<file path=ppt/slides/slide10.xml><?xml version="1.0" encoding="utf-8"?>
<p:sld xmlns:p="http://schemas.openxmlformats.org/presentationml/2006/main">
  <p:cSld>
    <p:bg>
      <p:bgPr>
        <a:solidFill xmlns:a="http://schemas.openxmlformats.org/drawingml/2006/main">
          <a:srgbClr val="FBF4F1"/>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f94ac362851946ee"/>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INK">
            <a:extLst xmlns:a="http://schemas.openxmlformats.org/drawingml/2006/main">
              <a:ext uri="{FF2B5EF4-FFF2-40B4-BE49-F238E27FC236}">
                <a16:creationId xmlns:a16="http://schemas.microsoft.com/office/drawing/2014/main" id="{33AACD4E-548E-4D2B-850C-09BBBD86FEFA}"/>
              </a:ext>
            </a:extLst>
          </p:cNvPr>
          <p:cNvSpPr>
            <a:spLocks xmlns:a="http://schemas.openxmlformats.org/drawingml/2006/main" noGrp="1"/>
          </p:cNvSpPr>
          <p:nvPr/>
        </p:nvSpPr>
        <p:spPr>
          <a:xfrm xmlns:a="http://schemas.openxmlformats.org/drawingml/2006/main">
            <a:off x="628650" y="285750"/>
            <a:ext cx="1619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i="0">
                <a:solidFill>
                  <a:srgbClr val="735862"/>
                </a:solidFill>
                <a:latin typeface="Bitstream Charter"/>
                <a:ea typeface="Bitstream Charter"/>
                <a:cs typeface="Bitstream Charter"/>
              </a:defRPr>
            </a:pPr>
            <a:r>
              <a:rPr sz="1725" i="0">
                <a:solidFill>
                  <a:srgbClr val="735862"/>
                </a:solidFill>
                <a:latin typeface="Bitstream Charter"/>
                <a:ea typeface="Bitstream Charter"/>
                <a:cs typeface="Bitstream Charter"/>
              </a:rPr>
              <a:t>TINK</a:t>
            </a:r>
          </a:p>
        </p:txBody>
      </p:sp>
      <p:sp>
        <p:nvSpPr>
          <p:cNvPr id="3" name="beautybytink.com">
            <a:extLst xmlns:a="http://schemas.openxmlformats.org/drawingml/2006/main">
              <a:ext uri="{FF2B5EF4-FFF2-40B4-BE49-F238E27FC236}">
                <a16:creationId xmlns:a16="http://schemas.microsoft.com/office/drawing/2014/main" id="{6024CE52-CA1B-4152-83E2-514DEE5E9A60}"/>
              </a:ext>
            </a:extLst>
          </p:cNvPr>
          <p:cNvSpPr>
            <a:spLocks xmlns:a="http://schemas.openxmlformats.org/drawingml/2006/main" noGrp="1"/>
          </p:cNvSpPr>
          <p:nvPr/>
        </p:nvSpPr>
        <p:spPr>
          <a:xfrm xmlns:a="http://schemas.openxmlformats.org/drawingml/2006/main">
            <a:off x="9286875" y="342900"/>
            <a:ext cx="2095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00" i="0">
                <a:solidFill>
                  <a:srgbClr val="735862"/>
                </a:solidFill>
                <a:latin typeface="Nimbus Sans"/>
                <a:ea typeface="Nimbus Sans"/>
                <a:cs typeface="Nimbus Sans"/>
              </a:defRPr>
            </a:pPr>
            <a:r>
              <a:rPr sz="1200" i="0">
                <a:solidFill>
                  <a:srgbClr val="735862"/>
                </a:solidFill>
                <a:latin typeface="Nimbus Sans"/>
                <a:ea typeface="Nimbus Sans"/>
                <a:cs typeface="Nimbus Sans"/>
              </a:rPr>
              <a:t>beautybytink.com</a:t>
            </a:r>
          </a:p>
        </p:txBody>
      </p:sp>
      <p:sp>
        <p:nvSpPr>
          <p:cNvPr id="4" name="10">
            <a:extLst xmlns:a="http://schemas.openxmlformats.org/drawingml/2006/main">
              <a:ext uri="{FF2B5EF4-FFF2-40B4-BE49-F238E27FC236}">
                <a16:creationId xmlns:a16="http://schemas.microsoft.com/office/drawing/2014/main" id="{949BF23A-63BD-434D-9360-DF896ED9B662}"/>
              </a:ext>
            </a:extLst>
          </p:cNvPr>
          <p:cNvSpPr>
            <a:spLocks xmlns:a="http://schemas.openxmlformats.org/drawingml/2006/main" noGrp="1"/>
          </p:cNvSpPr>
          <p:nvPr/>
        </p:nvSpPr>
        <p:spPr>
          <a:xfrm xmlns:a="http://schemas.openxmlformats.org/drawingml/2006/main">
            <a:off x="11239500" y="6381750"/>
            <a:ext cx="361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00" i="0">
                <a:solidFill>
                  <a:srgbClr val="735862"/>
                </a:solidFill>
                <a:latin typeface="Nimbus Sans"/>
                <a:ea typeface="Nimbus Sans"/>
                <a:cs typeface="Nimbus Sans"/>
              </a:defRPr>
            </a:pPr>
            <a:r>
              <a:rPr sz="1200" i="0">
                <a:solidFill>
                  <a:srgbClr val="735862"/>
                </a:solidFill>
                <a:latin typeface="Nimbus Sans"/>
                <a:ea typeface="Nimbus Sans"/>
                <a:cs typeface="Nimbus Sans"/>
              </a:rPr>
              <a:t>10</a:t>
            </a:r>
          </a:p>
        </p:txBody>
      </p:sp>
      <p:pic>
        <p:nvPicPr>
          <p:cNvPr id="15" name="Emma talking scene 10">
            <ns0:hlinkClick xmlns:ns0="http://schemas.openxmlformats.org/drawingml/2006/main" xmlns:ns1="http://schemas.openxmlformats.org/officeDocument/2006/relationships" action="ppaction://media"/>
          </p:cNvPr>
          <p:cNvPicPr>
            <a:picLocks xmlns:a="http://schemas.openxmlformats.org/drawingml/2006/main" noChangeAspect="1"/>
          </p:cNvPicPr>
          <p:nvPr>
            <ns0:videoFile xmlns:ns0="http://schemas.openxmlformats.org/drawingml/2006/main" xmlns:ns2="http://schemas.openxmlformats.org/officeDocument/2006/relationships" ns2:link="rIdEmmaPlayback"/>
            <p:extLst>
              <p:ext uri="{DAA4B4D4-6D71-4841-9C94-3DE7FCFB9230}">
                <ns0:media xmlns:ns0="http://schemas.microsoft.com/office/powerpoint/2010/main" xmlns:ns3="http://schemas.openxmlformats.org/officeDocument/2006/relationships" ns3:embed="rIdEmmaMedia"/>
              </p:ext>
            </p:extLst>
          </p:nvPr>
        </p:nvPicPr>
        <p:blipFill>
          <a:blip xmlns:r="http://schemas.openxmlformats.org/officeDocument/2006/relationships" xmlns:a="http://schemas.openxmlformats.org/drawingml/2006/main" r:embed="Rc7747b2ac9eb4e97"/>
          <a:srcRect xmlns:a="http://schemas.openxmlformats.org/drawingml/2006/main" l="5" t="0" r="5" b="0"/>
          <a:stretch xmlns:a="http://schemas.openxmlformats.org/drawingml/2006/main">
            <a:fillRect l="0" t="0" r="0" b="0"/>
          </a:stretch>
        </p:blipFill>
        <p:spPr>
          <a:xfrm xmlns:a="http://schemas.openxmlformats.org/drawingml/2006/main">
            <a:off x="723900" y="1057275"/>
            <a:ext cx="2819400" cy="5010150"/>
          </a:xfrm>
          <a:prstGeom xmlns:a="http://schemas.openxmlformats.org/drawingml/2006/main" prst="roundRect">
            <a:avLst>
              <a:gd name="adj" fmla="val 47973"/>
            </a:avLst>
          </a:prstGeom>
        </p:spPr>
      </p:pic>
      <p:sp>
        <p:nvSpPr>
          <p:cNvPr id="6" name="LET’S MAKE SOMETHING BEAUTIFUL">
            <a:extLst xmlns:a="http://schemas.openxmlformats.org/drawingml/2006/main">
              <a:ext uri="{FF2B5EF4-FFF2-40B4-BE49-F238E27FC236}">
                <a16:creationId xmlns:a16="http://schemas.microsoft.com/office/drawing/2014/main" id="{1F2E50B5-EC57-4F6D-BCA2-2F9C2E552546}"/>
              </a:ext>
            </a:extLst>
          </p:cNvPr>
          <p:cNvSpPr>
            <a:spLocks xmlns:a="http://schemas.openxmlformats.org/drawingml/2006/main" noGrp="1"/>
          </p:cNvSpPr>
          <p:nvPr/>
        </p:nvSpPr>
        <p:spPr>
          <a:xfrm xmlns:a="http://schemas.openxmlformats.org/drawingml/2006/main">
            <a:off x="4257675" y="1219200"/>
            <a:ext cx="73056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00" i="0">
                <a:solidFill>
                  <a:srgbClr val="8D3650"/>
                </a:solidFill>
                <a:latin typeface="Nimbus Sans"/>
                <a:ea typeface="Nimbus Sans"/>
                <a:cs typeface="Nimbus Sans"/>
              </a:defRPr>
            </a:pPr>
            <a:r>
              <a:rPr sz="1200" i="0">
                <a:solidFill>
                  <a:srgbClr val="8D3650"/>
                </a:solidFill>
                <a:latin typeface="Nimbus Sans"/>
                <a:ea typeface="Nimbus Sans"/>
                <a:cs typeface="Nimbus Sans"/>
              </a:rPr>
              <a:t>LET’S MAKE SOMETHING BEAUTIFUL</a:t>
            </a:r>
          </a:p>
        </p:txBody>
      </p:sp>
      <p:sp>
        <p:nvSpPr>
          <p:cNvPr id="7" name="As memorable online&#10;as you are in person.">
            <a:extLst xmlns:a="http://schemas.openxmlformats.org/drawingml/2006/main">
              <a:ext uri="{FF2B5EF4-FFF2-40B4-BE49-F238E27FC236}">
                <a16:creationId xmlns:a16="http://schemas.microsoft.com/office/drawing/2014/main" id="{F26D49DB-D034-4AF6-BB79-A316E8BE9473}"/>
              </a:ext>
            </a:extLst>
          </p:cNvPr>
          <p:cNvSpPr>
            <a:spLocks xmlns:a="http://schemas.openxmlformats.org/drawingml/2006/main" noGrp="1"/>
          </p:cNvSpPr>
          <p:nvPr/>
        </p:nvSpPr>
        <p:spPr>
          <a:xfrm xmlns:a="http://schemas.openxmlformats.org/drawingml/2006/main">
            <a:off x="4210050" y="1743075"/>
            <a:ext cx="7429500" cy="1581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4500" i="0">
                <a:solidFill>
                  <a:srgbClr val="2B1A23"/>
                </a:solidFill>
                <a:latin typeface="Bitstream Charter"/>
                <a:ea typeface="Bitstream Charter"/>
                <a:cs typeface="Bitstream Charter"/>
              </a:defRPr>
            </a:pPr>
            <a:r>
              <a:rPr sz="4500" i="0">
                <a:solidFill>
                  <a:srgbClr val="2B1A23"/>
                </a:solidFill>
                <a:latin typeface="Bitstream Charter"/>
                <a:ea typeface="Bitstream Charter"/>
                <a:cs typeface="Bitstream Charter"/>
              </a:rPr>
              <a:t>As memorable online</a:t>
            </a:r>
          </a:p>
          <a:p xmlns:a="http://schemas.openxmlformats.org/drawingml/2006/main">
            <a:pPr>
              <a:defRPr sz="4500" i="0">
                <a:solidFill>
                  <a:srgbClr val="2B1A23"/>
                </a:solidFill>
                <a:latin typeface="Bitstream Charter"/>
                <a:ea typeface="Bitstream Charter"/>
                <a:cs typeface="Bitstream Charter"/>
              </a:defRPr>
            </a:pPr>
            <a:r>
              <a:rPr sz="4500" i="0">
                <a:solidFill>
                  <a:srgbClr val="2B1A23"/>
                </a:solidFill>
                <a:latin typeface="Bitstream Charter"/>
                <a:ea typeface="Bitstream Charter"/>
                <a:cs typeface="Bitstream Charter"/>
              </a:rPr>
              <a:t>as you are in person.</a:t>
            </a:r>
          </a:p>
        </p:txBody>
      </p:sp>
      <p:sp>
        <p:nvSpPr>
          <p:cNvPr id="8" name="See the work. Then let’s talk.">
            <a:extLst xmlns:a="http://schemas.openxmlformats.org/drawingml/2006/main">
              <a:ext uri="{FF2B5EF4-FFF2-40B4-BE49-F238E27FC236}">
                <a16:creationId xmlns:a16="http://schemas.microsoft.com/office/drawing/2014/main" id="{2798088F-556D-4B14-B0BF-2C557DDEE3EA}"/>
              </a:ext>
            </a:extLst>
          </p:cNvPr>
          <p:cNvSpPr>
            <a:spLocks xmlns:a="http://schemas.openxmlformats.org/drawingml/2006/main" noGrp="1"/>
          </p:cNvSpPr>
          <p:nvPr/>
        </p:nvSpPr>
        <p:spPr>
          <a:xfrm xmlns:a="http://schemas.openxmlformats.org/drawingml/2006/main">
            <a:off x="4286250" y="3914775"/>
            <a:ext cx="71056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550" i="1">
                <a:solidFill>
                  <a:srgbClr val="8D3650"/>
                </a:solidFill>
                <a:latin typeface="Bitstream Charter"/>
                <a:ea typeface="Bitstream Charter"/>
                <a:cs typeface="Bitstream Charter"/>
              </a:defRPr>
            </a:pPr>
            <a:r>
              <a:rPr sz="2550" i="1">
                <a:solidFill>
                  <a:srgbClr val="8D3650"/>
                </a:solidFill>
                <a:latin typeface="Bitstream Charter"/>
                <a:ea typeface="Bitstream Charter"/>
                <a:cs typeface="Bitstream Charter"/>
              </a:rPr>
              <a:t>See the work. Then let’s talk.</a:t>
            </a:r>
          </a:p>
        </p:txBody>
      </p:sp>
      <p:sp>
        <p:nvSpPr>
          <p:cNvPr id="9" name="beautybytink.com">
            <a:extLst xmlns:a="http://schemas.openxmlformats.org/drawingml/2006/main">
              <a:ext uri="{FF2B5EF4-FFF2-40B4-BE49-F238E27FC236}">
                <a16:creationId xmlns:a16="http://schemas.microsoft.com/office/drawing/2014/main" id="{E768316A-ED7E-4FD9-AEB5-63FEFF84000E}"/>
              </a:ext>
            </a:extLst>
          </p:cNvPr>
          <p:cNvSpPr>
            <a:spLocks xmlns:a="http://schemas.openxmlformats.org/drawingml/2006/main" noGrp="1"/>
          </p:cNvSpPr>
          <p:nvPr/>
        </p:nvSpPr>
        <p:spPr>
          <a:xfrm xmlns:a="http://schemas.openxmlformats.org/drawingml/2006/main">
            <a:off x="4286250" y="4886325"/>
            <a:ext cx="70866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550" i="0">
                <a:solidFill>
                  <a:srgbClr val="2B1A23"/>
                </a:solidFill>
                <a:latin typeface="Nimbus Sans"/>
                <a:ea typeface="Nimbus Sans"/>
                <a:cs typeface="Nimbus Sans"/>
              </a:defRPr>
            </a:pPr>
            <a:r>
              <a:rPr sz="2550" i="0">
                <a:solidFill>
                  <a:srgbClr val="2B1A23"/>
                </a:solidFill>
                <a:latin typeface="Nimbus Sans"/>
                <a:ea typeface="Nimbus Sans"/>
                <a:cs typeface="Nimbus Sans"/>
              </a:rPr>
              <a:t>beautybytink.com</a:t>
            </a:r>
          </a:p>
        </p:txBody>
      </p:sp>
      <p:sp>
        <p:nvSpPr>
          <p:cNvPr id="10" name="emma@beautybytink.com">
            <a:extLst xmlns:a="http://schemas.openxmlformats.org/drawingml/2006/main">
              <a:ext uri="{FF2B5EF4-FFF2-40B4-BE49-F238E27FC236}">
                <a16:creationId xmlns:a16="http://schemas.microsoft.com/office/drawing/2014/main" id="{5D7F2E2B-4DE7-46DD-8D1A-7BE1612D662A}"/>
              </a:ext>
            </a:extLst>
          </p:cNvPr>
          <p:cNvSpPr>
            <a:spLocks xmlns:a="http://schemas.openxmlformats.org/drawingml/2006/main" noGrp="1"/>
          </p:cNvSpPr>
          <p:nvPr/>
        </p:nvSpPr>
        <p:spPr>
          <a:xfrm xmlns:a="http://schemas.openxmlformats.org/drawingml/2006/main">
            <a:off x="4286250" y="5467350"/>
            <a:ext cx="709612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i="0">
                <a:solidFill>
                  <a:srgbClr val="735862"/>
                </a:solidFill>
                <a:latin typeface="Nimbus Sans"/>
                <a:ea typeface="Nimbus Sans"/>
                <a:cs typeface="Nimbus Sans"/>
              </a:defRPr>
            </a:pPr>
            <a:r>
              <a:rPr sz="2100" i="0">
                <a:solidFill>
                  <a:srgbClr val="735862"/>
                </a:solidFill>
                <a:latin typeface="Nimbus Sans"/>
                <a:ea typeface="Nimbus Sans"/>
                <a:cs typeface="Nimbus Sans"/>
              </a:rPr>
              <a:t>emma@beautybytink.com</a:t>
            </a:r>
          </a:p>
        </p:txBody>
      </p:sp>
    </p:spTree>
    <p:extLst>
      <p:ext uri="{BB962C8B-B14F-4D97-AF65-F5344CB8AC3E}">
        <p14:creationId xmlns:p14="http://schemas.microsoft.com/office/powerpoint/2010/main" val="144305697"/>
      </p:ext>
    </p:extLst>
  </p:cSld>
  <p:transition advClick="1" advTm="23500"/>
  <p:timing>
    <p:tnLst>
      <p:par>
        <p:cTn id="1" dur="indefinite" restart="never" nodeType="tmRoot">
          <p:childTnLst>
            <p:video>
              <p:cMediaNode vol="100000">
                <p:cTn id="2" fill="hold" display="0" dur="23500">
                  <p:stCondLst>
                    <p:cond delay="0"/>
                  </p:stCondLst>
                </p:cTn>
                <p:tgtEl>
                  <p:spTgt spid="15"/>
                </p:tgtEl>
              </p:cMediaNode>
            </p:video>
          </p:childTnLst>
        </p:cTn>
      </p:par>
    </p:tnLst>
  </p:timing>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2026-10-07T15:52:58.7080000Z</dcterms:created>
  <dcterms:modified xsi:type="dcterms:W3CDTF">2026-10-07T15:52:58.7080000Z</dcterms:modified>
</coreProperties>
</file>